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3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89"/>
  </p:normalViewPr>
  <p:slideViewPr>
    <p:cSldViewPr snapToGrid="0" snapToObjects="1" showGuides="1">
      <p:cViewPr varScale="1">
        <p:scale>
          <a:sx n="79" d="100"/>
          <a:sy n="79" d="100"/>
        </p:scale>
        <p:origin x="-120" y="-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4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7348306-D6D5-0044-90FD-76CAAEBD31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5CBEEDC-5735-774F-B189-6861E1D8C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FB67EEF-B523-9C4D-B37E-AE5A9DFB3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EC98-56FE-A745-98D2-C3B6F115272E}" type="datetimeFigureOut">
              <a:rPr lang="es-MX" smtClean="0"/>
              <a:t>11/28/19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2ECF876-CBA0-BC4A-B093-C0FAC2954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CE89B6D-327F-9142-AC8A-F2281793F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7695-7A77-5749-9537-767D0FF9A16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052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008089D-40DE-3B44-9BC5-F603622FD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91D59593-EBC7-9045-B6A7-03A1C32DC9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57F1992-A7AC-A74E-B43D-4E8121165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EC98-56FE-A745-98D2-C3B6F115272E}" type="datetimeFigureOut">
              <a:rPr lang="es-MX" smtClean="0"/>
              <a:t>11/28/19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FB986B6-0E8F-354B-B807-F78EA55E3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6BC49F7-E0EA-1E49-A30C-58B125D81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7695-7A77-5749-9537-767D0FF9A16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1274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6DB55E82-E3D6-F74B-9806-2136781872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5261B3AD-891C-1243-AD20-EC1B5AEC6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91034A5-845D-544A-A528-3A985B2C4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EC98-56FE-A745-98D2-C3B6F115272E}" type="datetimeFigureOut">
              <a:rPr lang="es-MX" smtClean="0"/>
              <a:t>11/28/19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6C114C1-530D-FF4C-80A8-59584AC60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215FF76-5E06-2E40-9DBE-E9E0ABB7E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7695-7A77-5749-9537-767D0FF9A16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3510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C4C5101-2DA8-5849-BCE7-9573500D4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0BFB4E7-6EF6-5F4D-AAF1-543FC881C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F607390-EFFD-574B-B127-3EA427A32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EC98-56FE-A745-98D2-C3B6F115272E}" type="datetimeFigureOut">
              <a:rPr lang="es-MX" smtClean="0"/>
              <a:t>11/28/19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187E01C-4D35-824F-8DD6-A64A17449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CCCA1D8-B2B0-2643-BE25-0729F24BB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7695-7A77-5749-9537-767D0FF9A16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2436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3F72B1D-682A-F843-B687-34789E109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901F50B1-330F-9541-8CF1-69EE81EC5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8240F76-AB88-4A48-BC8D-4A15AA981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EC98-56FE-A745-98D2-C3B6F115272E}" type="datetimeFigureOut">
              <a:rPr lang="es-MX" smtClean="0"/>
              <a:t>11/28/19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DA1D61B-060C-E84D-A8EC-9B8D457B3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EF9851C-8411-D54A-A771-2CA2296A6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7695-7A77-5749-9537-767D0FF9A16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7430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678A11A-D502-9C40-8F36-40031DD3C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E573C54-7A73-614E-98BD-FEC707D092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48076FBB-9ED8-374B-B0C9-A30A7BF481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F0D01365-0A28-4148-8427-48765841F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EC98-56FE-A745-98D2-C3B6F115272E}" type="datetimeFigureOut">
              <a:rPr lang="es-MX" smtClean="0"/>
              <a:t>11/28/19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DB5F865-6FD2-6A4E-BD6E-8B1481A88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879B461-AF0A-D04E-9FB8-6206158A5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7695-7A77-5749-9537-767D0FF9A16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4843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E3A3953-9782-DA4D-93B0-5B9B09933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0E8F606-93FC-B54B-9192-01C05BA29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C414F1DA-6D98-754B-97CA-73C662256C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4131B3E0-DA5A-F84C-9CE3-4F80F49FBE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9F2B964B-C506-664F-8A2F-7FC173BFFC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03933084-AF89-4540-B6FC-CFB6E2753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EC98-56FE-A745-98D2-C3B6F115272E}" type="datetimeFigureOut">
              <a:rPr lang="es-MX" smtClean="0"/>
              <a:t>11/28/19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CEE8F56E-F8D0-1B41-9079-82CD44D65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7068C118-2226-134D-A9EC-D64365764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7695-7A77-5749-9537-767D0FF9A16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4838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155472C-7195-9E45-90B3-78D10429E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A87A9F27-FC1B-914B-94D9-F35E26A75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EC98-56FE-A745-98D2-C3B6F115272E}" type="datetimeFigureOut">
              <a:rPr lang="es-MX" smtClean="0"/>
              <a:t>11/28/19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54DC616F-3CF7-004F-AB1D-4EEC04068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0779238B-72D5-244D-9772-85C8DBDD5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7695-7A77-5749-9537-767D0FF9A16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4028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13437EC2-1B4A-C14B-BC40-CE335807B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EC98-56FE-A745-98D2-C3B6F115272E}" type="datetimeFigureOut">
              <a:rPr lang="es-MX" smtClean="0"/>
              <a:t>11/28/19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79FBA844-1AB5-954A-A089-BCD5D5BC4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2ED8CFFB-2ADF-784B-8D95-B73FCE56D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7695-7A77-5749-9537-767D0FF9A16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0167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393FB22-ED3F-B744-A395-33233D386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6329317-FF04-0A40-9EB9-1EB806F5B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9B77F0E3-8BA2-E34E-B8F5-4B8DF12CCF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32C5AE05-9C3E-9F4A-8EAE-4C89DE550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EC98-56FE-A745-98D2-C3B6F115272E}" type="datetimeFigureOut">
              <a:rPr lang="es-MX" smtClean="0"/>
              <a:t>11/28/19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2598304-6770-5549-9842-D3E39E2D9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877BF3EA-8642-2D44-BBF1-5A4007750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7695-7A77-5749-9537-767D0FF9A16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072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FD15CFF-7F7A-854C-98B3-1F72E81F0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9B288655-5D75-0141-9F2D-2ACC6F4C13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B1D3FF38-4A3A-004F-BF9C-8A4AE5A69D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DE845B12-424F-A64A-9F07-CE1226537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EC98-56FE-A745-98D2-C3B6F115272E}" type="datetimeFigureOut">
              <a:rPr lang="es-MX" smtClean="0"/>
              <a:t>11/28/19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216A097C-59D9-CC46-A814-9962028C9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F346AB4-C802-9349-8688-A4F08FA69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7695-7A77-5749-9537-767D0FF9A16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525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968D6051-08C9-7D48-AB6B-7AD8DB3C5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6580714-9C94-6F46-96F9-839580E17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9D7DFE5-29AB-154A-85F7-4EC680889B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BEC98-56FE-A745-98D2-C3B6F115272E}" type="datetimeFigureOut">
              <a:rPr lang="es-MX" smtClean="0"/>
              <a:t>11/28/19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DD7484B-AA06-CA47-8CF3-4AED3EE1B7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2119329-B754-0441-BEA9-31BCE2FD2A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B7695-7A77-5749-9537-767D0FF9A16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6928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hyperlink" Target="https://www.biblegateway.com/passage/?search=Marcos+3:13-14&amp;version=NVI%23fes-NVI-24273a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130A6DB-F4DA-4693-B84B-57F2C7189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3CA85FD2-760A-41EC-AC2B-E45DC7C77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0912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b="1" i="1" dirty="0"/>
              <a:t>“</a:t>
            </a:r>
            <a:r>
              <a:rPr lang="es-ES" b="1" dirty="0"/>
              <a:t>Viendo la multitud, subió al monte; y sentándose, vinieron a él sus discípulos. Y abriendo su boca les enseñaba, diciendo……</a:t>
            </a:r>
            <a:r>
              <a:rPr lang="en-US" b="1" i="1" dirty="0"/>
              <a:t>”    </a:t>
            </a:r>
          </a:p>
          <a:p>
            <a:pPr marL="0" indent="0">
              <a:buNone/>
            </a:pPr>
            <a:r>
              <a:rPr lang="en-US" b="1" i="1" dirty="0"/>
              <a:t>							</a:t>
            </a:r>
            <a:r>
              <a:rPr lang="en-US" b="1" dirty="0"/>
              <a:t>-Mateo 5:1-2</a:t>
            </a:r>
          </a:p>
        </p:txBody>
      </p:sp>
    </p:spTree>
    <p:extLst>
      <p:ext uri="{BB962C8B-B14F-4D97-AF65-F5344CB8AC3E}">
        <p14:creationId xmlns:p14="http://schemas.microsoft.com/office/powerpoint/2010/main" val="756662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130A6DB-F4DA-4693-B84B-57F2C7189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054947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xmlns="" id="{814A38E5-9DA8-4889-ADC7-A2EADE114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4651"/>
            <a:ext cx="10515600" cy="1060123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 err="1">
                <a:solidFill>
                  <a:srgbClr val="3366FF"/>
                </a:solidFill>
              </a:rPr>
              <a:t>Asociacion</a:t>
            </a:r>
            <a:r>
              <a:rPr lang="en-US" dirty="0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D5F35D6B-4901-4124-9F37-9B4DAA847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86675"/>
            <a:ext cx="10515600" cy="362637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Jesus </a:t>
            </a:r>
            <a:r>
              <a:rPr lang="en-US" dirty="0" err="1"/>
              <a:t>escogio</a:t>
            </a:r>
            <a:r>
              <a:rPr lang="en-US" dirty="0"/>
              <a:t> a 12 hombres con </a:t>
            </a:r>
            <a:r>
              <a:rPr lang="en-US" dirty="0" err="1"/>
              <a:t>quien</a:t>
            </a:r>
            <a:r>
              <a:rPr lang="en-US" dirty="0"/>
              <a:t> </a:t>
            </a:r>
            <a:r>
              <a:rPr lang="en-US" dirty="0" err="1"/>
              <a:t>estaria</a:t>
            </a:r>
            <a:r>
              <a:rPr lang="en-US" dirty="0"/>
              <a:t> </a:t>
            </a:r>
            <a:r>
              <a:rPr lang="en-US" dirty="0" err="1"/>
              <a:t>relacionado</a:t>
            </a:r>
            <a:r>
              <a:rPr lang="en-US" dirty="0"/>
              <a:t> </a:t>
            </a:r>
            <a:r>
              <a:rPr lang="en-US" dirty="0" err="1"/>
              <a:t>cercanamente</a:t>
            </a:r>
            <a:r>
              <a:rPr lang="en-US" dirty="0"/>
              <a:t>: </a:t>
            </a:r>
            <a:r>
              <a:rPr lang="en-US" b="1" i="1" dirty="0"/>
              <a:t>“</a:t>
            </a:r>
            <a:r>
              <a:rPr lang="es-ES" b="1" dirty="0"/>
              <a:t>Subió Jesús a una montaña y llamó a los que quiso, los cuales se reunieron con él. Designó a doce, a quienes nombró apóstoles,</a:t>
            </a:r>
            <a:r>
              <a:rPr lang="es-ES" b="1" baseline="30000" dirty="0"/>
              <a:t>[</a:t>
            </a:r>
            <a:r>
              <a:rPr lang="es-ES" b="1" baseline="30000" dirty="0">
                <a:hlinkClick r:id="rId3" tooltip="See footnote a"/>
              </a:rPr>
              <a:t>a</a:t>
            </a:r>
            <a:r>
              <a:rPr lang="es-ES" b="1" baseline="30000" dirty="0"/>
              <a:t>]</a:t>
            </a:r>
            <a:r>
              <a:rPr lang="es-ES" b="1" dirty="0"/>
              <a:t> para que lo acompañaran y para enviarlos a predicar</a:t>
            </a:r>
            <a:r>
              <a:rPr lang="en-US" b="1" i="1" dirty="0"/>
              <a:t>”  </a:t>
            </a:r>
          </a:p>
          <a:p>
            <a:pPr marL="0" indent="0">
              <a:buNone/>
            </a:pPr>
            <a:r>
              <a:rPr lang="en-US" b="1" i="1" dirty="0"/>
              <a:t>							</a:t>
            </a:r>
            <a:r>
              <a:rPr lang="en-US" b="1" dirty="0"/>
              <a:t>-Mark 3:13-14</a:t>
            </a:r>
          </a:p>
        </p:txBody>
      </p:sp>
    </p:spTree>
    <p:extLst>
      <p:ext uri="{BB962C8B-B14F-4D97-AF65-F5344CB8AC3E}">
        <p14:creationId xmlns:p14="http://schemas.microsoft.com/office/powerpoint/2010/main" val="1244571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130A6DB-F4DA-4693-B84B-57F2C7189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054947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DAEBA4FC-9924-4BC0-8B09-D198D79A4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52130"/>
            <a:ext cx="10515600" cy="1060123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 err="1">
                <a:solidFill>
                  <a:srgbClr val="3366FF"/>
                </a:solidFill>
              </a:rPr>
              <a:t>Asociacion</a:t>
            </a:r>
            <a:r>
              <a:rPr lang="en-US" dirty="0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5614661D-33FD-4040-A8A9-30F9CAD7F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6620"/>
            <a:ext cx="10515600" cy="361587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/>
              <a:t>Los </a:t>
            </a:r>
            <a:r>
              <a:rPr lang="en-US" dirty="0" err="1"/>
              <a:t>doce</a:t>
            </a:r>
            <a:r>
              <a:rPr lang="en-US" dirty="0"/>
              <a:t> </a:t>
            </a:r>
            <a:r>
              <a:rPr lang="en-US" dirty="0" err="1"/>
              <a:t>fueron</a:t>
            </a:r>
            <a:r>
              <a:rPr lang="en-US" dirty="0"/>
              <a:t> </a:t>
            </a:r>
            <a:r>
              <a:rPr lang="en-US" dirty="0" err="1"/>
              <a:t>seleccionados</a:t>
            </a:r>
            <a:r>
              <a:rPr lang="en-US" dirty="0"/>
              <a:t> y </a:t>
            </a:r>
            <a:r>
              <a:rPr lang="en-US" dirty="0" err="1"/>
              <a:t>apartados</a:t>
            </a:r>
            <a:r>
              <a:rPr lang="en-US" dirty="0"/>
              <a:t> para un </a:t>
            </a:r>
            <a:r>
              <a:rPr lang="en-US" dirty="0" err="1"/>
              <a:t>proposito</a:t>
            </a:r>
            <a:r>
              <a:rPr lang="en-US" dirty="0"/>
              <a:t> </a:t>
            </a:r>
            <a:r>
              <a:rPr lang="en-US" dirty="0" err="1"/>
              <a:t>divino</a:t>
            </a:r>
            <a:r>
              <a:rPr lang="en-US" dirty="0"/>
              <a:t>. Primero </a:t>
            </a:r>
            <a:r>
              <a:rPr lang="en-US" dirty="0" err="1"/>
              <a:t>fueron</a:t>
            </a:r>
            <a:r>
              <a:rPr lang="en-US" dirty="0"/>
              <a:t> </a:t>
            </a:r>
            <a:r>
              <a:rPr lang="en-US" dirty="0" err="1"/>
              <a:t>llamados</a:t>
            </a:r>
            <a:r>
              <a:rPr lang="en-US" dirty="0"/>
              <a:t> para “</a:t>
            </a:r>
            <a:r>
              <a:rPr lang="en-US" dirty="0" err="1"/>
              <a:t>estar</a:t>
            </a:r>
            <a:r>
              <a:rPr lang="en-US" dirty="0"/>
              <a:t> con el” (verso 14). Jesus </a:t>
            </a:r>
            <a:r>
              <a:rPr lang="en-US" dirty="0" err="1"/>
              <a:t>queria</a:t>
            </a:r>
            <a:r>
              <a:rPr lang="en-US" dirty="0"/>
              <a:t> </a:t>
            </a:r>
            <a:r>
              <a:rPr lang="en-US" dirty="0" err="1"/>
              <a:t>establecer</a:t>
            </a:r>
            <a:r>
              <a:rPr lang="en-US" dirty="0"/>
              <a:t> una </a:t>
            </a:r>
            <a:r>
              <a:rPr lang="en-US" dirty="0" err="1"/>
              <a:t>relacion</a:t>
            </a:r>
            <a:r>
              <a:rPr lang="en-US" dirty="0"/>
              <a:t> </a:t>
            </a:r>
            <a:r>
              <a:rPr lang="en-US" dirty="0" err="1"/>
              <a:t>cercana</a:t>
            </a:r>
            <a:r>
              <a:rPr lang="en-US" dirty="0"/>
              <a:t> y de </a:t>
            </a:r>
            <a:r>
              <a:rPr lang="en-US" dirty="0" err="1"/>
              <a:t>calidad</a:t>
            </a:r>
            <a:r>
              <a:rPr lang="en-US" dirty="0"/>
              <a:t> con los </a:t>
            </a:r>
            <a:r>
              <a:rPr lang="en-US" dirty="0" err="1"/>
              <a:t>doce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Jesus </a:t>
            </a:r>
            <a:r>
              <a:rPr lang="en-US" dirty="0" err="1"/>
              <a:t>uso</a:t>
            </a:r>
            <a:r>
              <a:rPr lang="en-US" dirty="0"/>
              <a:t>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relacion</a:t>
            </a:r>
            <a:r>
              <a:rPr lang="en-US" dirty="0"/>
              <a:t> intima para </a:t>
            </a:r>
            <a:r>
              <a:rPr lang="en-US" dirty="0" err="1"/>
              <a:t>ensenarle</a:t>
            </a:r>
            <a:r>
              <a:rPr lang="en-US" dirty="0"/>
              <a:t> a sus </a:t>
            </a:r>
            <a:r>
              <a:rPr lang="en-US" dirty="0" err="1"/>
              <a:t>discipulos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vivir</a:t>
            </a:r>
            <a:r>
              <a:rPr lang="en-US" dirty="0"/>
              <a:t>.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observar</a:t>
            </a:r>
            <a:r>
              <a:rPr lang="en-US" dirty="0"/>
              <a:t> el </a:t>
            </a:r>
            <a:r>
              <a:rPr lang="en-US" dirty="0" err="1"/>
              <a:t>estilo</a:t>
            </a:r>
            <a:r>
              <a:rPr lang="en-US" dirty="0"/>
              <a:t> de </a:t>
            </a:r>
            <a:r>
              <a:rPr lang="en-US" dirty="0" err="1"/>
              <a:t>vida</a:t>
            </a:r>
            <a:r>
              <a:rPr lang="en-US" dirty="0"/>
              <a:t> de Jesus, </a:t>
            </a:r>
            <a:r>
              <a:rPr lang="en-US" dirty="0" err="1"/>
              <a:t>aprendieron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lidiar</a:t>
            </a:r>
            <a:r>
              <a:rPr lang="en-US" dirty="0"/>
              <a:t> con la </a:t>
            </a:r>
            <a:r>
              <a:rPr lang="en-US" dirty="0" err="1"/>
              <a:t>gente</a:t>
            </a:r>
            <a:r>
              <a:rPr lang="en-US" dirty="0"/>
              <a:t> y </a:t>
            </a:r>
            <a:r>
              <a:rPr lang="en-US" dirty="0" err="1"/>
              <a:t>situaciones</a:t>
            </a:r>
            <a:r>
              <a:rPr lang="en-US" dirty="0"/>
              <a:t> </a:t>
            </a:r>
            <a:r>
              <a:rPr lang="en-US" dirty="0" err="1"/>
              <a:t>dificiles</a:t>
            </a:r>
            <a:r>
              <a:rPr lang="en-US" dirty="0"/>
              <a:t>. El </a:t>
            </a:r>
            <a:r>
              <a:rPr lang="en-US" dirty="0" err="1"/>
              <a:t>invito</a:t>
            </a:r>
            <a:r>
              <a:rPr lang="en-US" dirty="0"/>
              <a:t> a sus </a:t>
            </a:r>
            <a:r>
              <a:rPr lang="en-US" dirty="0" err="1"/>
              <a:t>dicipulos</a:t>
            </a:r>
            <a:r>
              <a:rPr lang="en-US" dirty="0"/>
              <a:t> que </a:t>
            </a:r>
            <a:r>
              <a:rPr lang="en-US" dirty="0" err="1"/>
              <a:t>observaran</a:t>
            </a:r>
            <a:r>
              <a:rPr lang="en-US" dirty="0"/>
              <a:t> 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aspecto</a:t>
            </a:r>
            <a:r>
              <a:rPr lang="en-US" dirty="0"/>
              <a:t> de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vida</a:t>
            </a:r>
            <a:r>
              <a:rPr lang="en-US" dirty="0"/>
              <a:t> </a:t>
            </a:r>
            <a:r>
              <a:rPr lang="en-US" dirty="0" err="1"/>
              <a:t>diaria</a:t>
            </a:r>
            <a:r>
              <a:rPr lang="en-US" dirty="0"/>
              <a:t>, para </a:t>
            </a:r>
            <a:r>
              <a:rPr lang="en-US" dirty="0" err="1"/>
              <a:t>poder</a:t>
            </a:r>
            <a:r>
              <a:rPr lang="en-US" dirty="0"/>
              <a:t> </a:t>
            </a:r>
            <a:r>
              <a:rPr lang="en-US" dirty="0" err="1"/>
              <a:t>reproducirse</a:t>
            </a:r>
            <a:r>
              <a:rPr lang="en-US" dirty="0"/>
              <a:t> el </a:t>
            </a:r>
            <a:r>
              <a:rPr lang="en-US" dirty="0" err="1"/>
              <a:t>mismo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ellos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03666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130A6DB-F4DA-4693-B84B-57F2C7189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054947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xmlns="" id="{7A99BCD2-C652-4562-A843-A9E9FFD36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9197"/>
            <a:ext cx="10515600" cy="1500965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 err="1">
                <a:solidFill>
                  <a:srgbClr val="3366FF"/>
                </a:solidFill>
              </a:rPr>
              <a:t>Instruccion</a:t>
            </a:r>
            <a:r>
              <a:rPr lang="en-US" b="1" dirty="0">
                <a:solidFill>
                  <a:srgbClr val="3366FF"/>
                </a:solidFill>
              </a:rPr>
              <a:t/>
            </a:r>
            <a:br>
              <a:rPr lang="en-US" b="1" dirty="0">
                <a:solidFill>
                  <a:srgbClr val="3366FF"/>
                </a:solidFill>
              </a:rPr>
            </a:br>
            <a:endParaRPr lang="en-US" b="1" dirty="0">
              <a:solidFill>
                <a:srgbClr val="3366FF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4C487C4D-9ED4-4F49-B0E2-F849B43C4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57949"/>
            <a:ext cx="10515600" cy="37628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Jesus </a:t>
            </a:r>
            <a:r>
              <a:rPr lang="en-US" dirty="0" err="1"/>
              <a:t>constantemente</a:t>
            </a:r>
            <a:r>
              <a:rPr lang="en-US" dirty="0"/>
              <a:t> </a:t>
            </a:r>
            <a:r>
              <a:rPr lang="en-US" dirty="0" err="1"/>
              <a:t>enseno</a:t>
            </a:r>
            <a:r>
              <a:rPr lang="en-US" dirty="0"/>
              <a:t> e </a:t>
            </a:r>
            <a:r>
              <a:rPr lang="en-US" dirty="0" err="1"/>
              <a:t>instruyo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parabolas y </a:t>
            </a:r>
            <a:r>
              <a:rPr lang="en-US" dirty="0" err="1"/>
              <a:t>discutio</a:t>
            </a:r>
            <a:r>
              <a:rPr lang="en-US" dirty="0"/>
              <a:t> </a:t>
            </a:r>
            <a:r>
              <a:rPr lang="en-US" dirty="0" err="1"/>
              <a:t>asuntos</a:t>
            </a:r>
            <a:r>
              <a:rPr lang="en-US" dirty="0"/>
              <a:t> con los </a:t>
            </a:r>
            <a:r>
              <a:rPr lang="en-US" dirty="0" err="1"/>
              <a:t>doce</a:t>
            </a:r>
            <a:r>
              <a:rPr lang="en-US" dirty="0"/>
              <a:t>. </a:t>
            </a:r>
            <a:r>
              <a:rPr lang="en-US" dirty="0" err="1"/>
              <a:t>Cuando</a:t>
            </a:r>
            <a:r>
              <a:rPr lang="en-US" dirty="0"/>
              <a:t> los </a:t>
            </a:r>
            <a:r>
              <a:rPr lang="en-US" dirty="0" err="1"/>
              <a:t>dicipulos</a:t>
            </a:r>
            <a:r>
              <a:rPr lang="en-US" dirty="0"/>
              <a:t> le </a:t>
            </a:r>
            <a:r>
              <a:rPr lang="en-US" dirty="0" err="1"/>
              <a:t>preguntaron</a:t>
            </a:r>
            <a:r>
              <a:rPr lang="en-US" dirty="0"/>
              <a:t> el </a:t>
            </a:r>
            <a:r>
              <a:rPr lang="en-US" dirty="0" err="1"/>
              <a:t>significado</a:t>
            </a:r>
            <a:r>
              <a:rPr lang="en-US" dirty="0"/>
              <a:t> de la parabola, el se los </a:t>
            </a:r>
            <a:r>
              <a:rPr lang="en-US" dirty="0" err="1"/>
              <a:t>explicaba</a:t>
            </a:r>
            <a:r>
              <a:rPr lang="en-US" dirty="0"/>
              <a:t>, </a:t>
            </a:r>
            <a:r>
              <a:rPr lang="en-US" dirty="0" err="1"/>
              <a:t>revelando</a:t>
            </a:r>
            <a:r>
              <a:rPr lang="en-US" dirty="0"/>
              <a:t> </a:t>
            </a:r>
            <a:r>
              <a:rPr lang="en-US" dirty="0" err="1"/>
              <a:t>profundas</a:t>
            </a:r>
            <a:r>
              <a:rPr lang="en-US" dirty="0"/>
              <a:t> </a:t>
            </a:r>
            <a:r>
              <a:rPr lang="en-US" dirty="0" err="1"/>
              <a:t>verdaderas</a:t>
            </a:r>
            <a:r>
              <a:rPr lang="en-US" dirty="0"/>
              <a:t> </a:t>
            </a:r>
            <a:r>
              <a:rPr lang="en-US" dirty="0" err="1"/>
              <a:t>envueltas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historia</a:t>
            </a:r>
            <a:r>
              <a:rPr lang="en-US" dirty="0"/>
              <a:t>. </a:t>
            </a:r>
            <a:r>
              <a:rPr lang="en-US" dirty="0" err="1"/>
              <a:t>Aunque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manera</a:t>
            </a:r>
            <a:r>
              <a:rPr lang="en-US" dirty="0"/>
              <a:t> de </a:t>
            </a:r>
            <a:r>
              <a:rPr lang="en-US" dirty="0" err="1"/>
              <a:t>ensenar</a:t>
            </a:r>
            <a:r>
              <a:rPr lang="en-US" dirty="0"/>
              <a:t> era mas que con “palabras”, </a:t>
            </a:r>
            <a:r>
              <a:rPr lang="en-US" dirty="0" err="1"/>
              <a:t>ciertamente</a:t>
            </a:r>
            <a:r>
              <a:rPr lang="en-US" dirty="0"/>
              <a:t> </a:t>
            </a:r>
            <a:r>
              <a:rPr lang="en-US" dirty="0" err="1"/>
              <a:t>involucraba</a:t>
            </a:r>
            <a:r>
              <a:rPr lang="en-US" dirty="0"/>
              <a:t> </a:t>
            </a:r>
            <a:r>
              <a:rPr lang="en-US" dirty="0" err="1"/>
              <a:t>instruccion</a:t>
            </a:r>
            <a:r>
              <a:rPr lang="en-US" dirty="0"/>
              <a:t> </a:t>
            </a:r>
            <a:r>
              <a:rPr lang="en-US" dirty="0" err="1"/>
              <a:t>cuidadosa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/>
              <a:t>“…</a:t>
            </a:r>
            <a:r>
              <a:rPr lang="es-ES" b="1" dirty="0"/>
              <a:t>Cuando vio a las multitudes, subió a la ladera de una montaña y se sentó. Sus discípulos se le acercaron, y tomando él la palabra, comenzó a enseñarles diciendo…..”</a:t>
            </a:r>
            <a:endParaRPr lang="en-US" b="1" i="1" dirty="0"/>
          </a:p>
          <a:p>
            <a:pPr marL="0" indent="0">
              <a:buNone/>
            </a:pPr>
            <a:r>
              <a:rPr lang="en-US" b="1" dirty="0"/>
              <a:t>							-Mateo 5:1-2 </a:t>
            </a:r>
          </a:p>
        </p:txBody>
      </p:sp>
    </p:spTree>
    <p:extLst>
      <p:ext uri="{BB962C8B-B14F-4D97-AF65-F5344CB8AC3E}">
        <p14:creationId xmlns:p14="http://schemas.microsoft.com/office/powerpoint/2010/main" val="2179352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130A6DB-F4DA-4693-B84B-57F2C7189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054947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xmlns="" id="{7A99BCD2-C652-4562-A843-A9E9FFD36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9197"/>
            <a:ext cx="10515600" cy="1500965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 err="1">
                <a:solidFill>
                  <a:srgbClr val="3366FF"/>
                </a:solidFill>
              </a:rPr>
              <a:t>Instruccion</a:t>
            </a:r>
            <a:r>
              <a:rPr lang="en-US" b="1" dirty="0">
                <a:solidFill>
                  <a:srgbClr val="3366FF"/>
                </a:solidFill>
              </a:rPr>
              <a:t/>
            </a:r>
            <a:br>
              <a:rPr lang="en-US" b="1" dirty="0">
                <a:solidFill>
                  <a:srgbClr val="3366FF"/>
                </a:solidFill>
              </a:rPr>
            </a:br>
            <a:endParaRPr lang="en-US" b="1" dirty="0">
              <a:solidFill>
                <a:srgbClr val="3366FF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6251D77B-BB54-4EAF-B701-F87C09B57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73693"/>
            <a:ext cx="10515600" cy="3731331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El Maestro </a:t>
            </a:r>
            <a:r>
              <a:rPr lang="en-US" dirty="0" err="1"/>
              <a:t>vio</a:t>
            </a:r>
            <a:r>
              <a:rPr lang="en-US" dirty="0"/>
              <a:t> que sus </a:t>
            </a:r>
            <a:r>
              <a:rPr lang="en-US" dirty="0" err="1"/>
              <a:t>dicipulos</a:t>
            </a:r>
            <a:r>
              <a:rPr lang="en-US" dirty="0"/>
              <a:t> </a:t>
            </a:r>
            <a:r>
              <a:rPr lang="en-US" dirty="0" err="1"/>
              <a:t>tenian</a:t>
            </a:r>
            <a:r>
              <a:rPr lang="en-US" dirty="0"/>
              <a:t> </a:t>
            </a:r>
            <a:r>
              <a:rPr lang="en-US" dirty="0" err="1"/>
              <a:t>potencial</a:t>
            </a:r>
            <a:r>
              <a:rPr lang="en-US" dirty="0"/>
              <a:t>. El los </a:t>
            </a:r>
            <a:r>
              <a:rPr lang="en-US" dirty="0" err="1"/>
              <a:t>vio</a:t>
            </a:r>
            <a:r>
              <a:rPr lang="en-US" dirty="0"/>
              <a:t>, no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eran</a:t>
            </a:r>
            <a:r>
              <a:rPr lang="en-US" dirty="0"/>
              <a:t>, </a:t>
            </a:r>
            <a:r>
              <a:rPr lang="en-US" dirty="0" err="1"/>
              <a:t>pero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lo que </a:t>
            </a:r>
            <a:r>
              <a:rPr lang="en-US" dirty="0" err="1"/>
              <a:t>pudiesen</a:t>
            </a:r>
            <a:r>
              <a:rPr lang="en-US" dirty="0"/>
              <a:t> </a:t>
            </a:r>
            <a:r>
              <a:rPr lang="en-US" dirty="0" err="1"/>
              <a:t>convertirse</a:t>
            </a:r>
            <a:r>
              <a:rPr lang="en-US" dirty="0"/>
              <a:t>, con </a:t>
            </a:r>
            <a:r>
              <a:rPr lang="en-US" dirty="0" err="1"/>
              <a:t>instruccion</a:t>
            </a:r>
            <a:r>
              <a:rPr lang="en-US" dirty="0"/>
              <a:t> </a:t>
            </a:r>
            <a:r>
              <a:rPr lang="en-US" dirty="0" err="1"/>
              <a:t>apropiada</a:t>
            </a:r>
            <a:r>
              <a:rPr lang="en-US" dirty="0"/>
              <a:t>. Jesus </a:t>
            </a:r>
            <a:r>
              <a:rPr lang="en-US" dirty="0" err="1"/>
              <a:t>desarollo</a:t>
            </a:r>
            <a:r>
              <a:rPr lang="en-US" dirty="0"/>
              <a:t> el </a:t>
            </a:r>
            <a:r>
              <a:rPr lang="en-US" dirty="0" err="1"/>
              <a:t>potencial</a:t>
            </a:r>
            <a:r>
              <a:rPr lang="en-US" dirty="0"/>
              <a:t> de sus </a:t>
            </a:r>
            <a:r>
              <a:rPr lang="en-US" dirty="0" err="1"/>
              <a:t>dicipulos</a:t>
            </a:r>
            <a:r>
              <a:rPr lang="en-US" dirty="0"/>
              <a:t>, </a:t>
            </a:r>
            <a:r>
              <a:rPr lang="en-US" dirty="0" err="1"/>
              <a:t>siendo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mentor a </a:t>
            </a:r>
            <a:r>
              <a:rPr lang="en-US" dirty="0" err="1"/>
              <a:t>diario</a:t>
            </a:r>
            <a:r>
              <a:rPr lang="en-US" dirty="0"/>
              <a:t> y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varias</a:t>
            </a:r>
            <a:r>
              <a:rPr lang="en-US" dirty="0"/>
              <a:t> </a:t>
            </a:r>
            <a:r>
              <a:rPr lang="en-US" dirty="0" err="1"/>
              <a:t>maneras</a:t>
            </a:r>
            <a:r>
              <a:rPr lang="en-US" dirty="0"/>
              <a:t>. Pedro ere </a:t>
            </a:r>
            <a:r>
              <a:rPr lang="en-US" dirty="0" err="1"/>
              <a:t>imprudente</a:t>
            </a:r>
            <a:r>
              <a:rPr lang="en-US" dirty="0"/>
              <a:t>, impulsive e </a:t>
            </a:r>
            <a:r>
              <a:rPr lang="en-US" dirty="0" err="1"/>
              <a:t>impetuoso</a:t>
            </a:r>
            <a:r>
              <a:rPr lang="en-US" dirty="0"/>
              <a:t>. Sin embargo, por medio de la </a:t>
            </a:r>
            <a:r>
              <a:rPr lang="en-US" dirty="0" err="1"/>
              <a:t>instruccion</a:t>
            </a:r>
            <a:r>
              <a:rPr lang="en-US" dirty="0"/>
              <a:t> de </a:t>
            </a:r>
            <a:r>
              <a:rPr lang="en-US" dirty="0" err="1"/>
              <a:t>su</a:t>
            </a:r>
            <a:r>
              <a:rPr lang="en-US" dirty="0"/>
              <a:t> mentor, Pedro se </a:t>
            </a:r>
            <a:r>
              <a:rPr lang="en-US" dirty="0" err="1"/>
              <a:t>convirtio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un </a:t>
            </a:r>
            <a:r>
              <a:rPr lang="en-US" dirty="0" err="1"/>
              <a:t>lider</a:t>
            </a:r>
            <a:r>
              <a:rPr lang="en-US" dirty="0"/>
              <a:t> de la </a:t>
            </a:r>
            <a:r>
              <a:rPr lang="en-US" dirty="0" err="1"/>
              <a:t>Iglesia</a:t>
            </a:r>
            <a:r>
              <a:rPr lang="en-US" dirty="0"/>
              <a:t> primitive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Jerusalen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82073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130A6DB-F4DA-4693-B84B-57F2C7189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3577"/>
            <a:ext cx="12192000" cy="7054947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14424549-15E0-4E7A-90E9-1890537E7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435" y="1706196"/>
            <a:ext cx="10515600" cy="1364515"/>
          </a:xfrm>
        </p:spPr>
        <p:txBody>
          <a:bodyPr>
            <a:normAutofit/>
          </a:bodyPr>
          <a:lstStyle/>
          <a:p>
            <a:r>
              <a:rPr lang="en-US" sz="4000" b="1" dirty="0" err="1">
                <a:solidFill>
                  <a:srgbClr val="3366FF"/>
                </a:solidFill>
              </a:rPr>
              <a:t>Demonstracion</a:t>
            </a:r>
            <a:r>
              <a:rPr lang="en-US" sz="4000" b="1" dirty="0">
                <a:solidFill>
                  <a:srgbClr val="3366FF"/>
                </a:solidFill>
              </a:rPr>
              <a:t>  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60B555BD-213E-4A05-839C-B21A205BB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02815"/>
            <a:ext cx="10515600" cy="456587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3000" dirty="0"/>
              <a:t>Jesus era un </a:t>
            </a:r>
            <a:r>
              <a:rPr lang="en-US" sz="3000" dirty="0" err="1"/>
              <a:t>modelo</a:t>
            </a:r>
            <a:r>
              <a:rPr lang="en-US" sz="3000" dirty="0"/>
              <a:t> para que sus </a:t>
            </a:r>
            <a:r>
              <a:rPr lang="en-US" sz="3000" dirty="0" err="1"/>
              <a:t>dicipulos</a:t>
            </a:r>
            <a:r>
              <a:rPr lang="en-US" sz="3000" dirty="0"/>
              <a:t> lo </a:t>
            </a:r>
            <a:r>
              <a:rPr lang="en-US" sz="3000" dirty="0" err="1"/>
              <a:t>observaran</a:t>
            </a:r>
            <a:r>
              <a:rPr lang="en-US" sz="3000" dirty="0"/>
              <a:t>.</a:t>
            </a:r>
          </a:p>
          <a:p>
            <a:pPr marL="0" indent="0" algn="just">
              <a:buNone/>
            </a:pPr>
            <a:endParaRPr lang="en-US" sz="3000" dirty="0"/>
          </a:p>
          <a:p>
            <a:pPr marL="0" indent="0" algn="just">
              <a:buNone/>
            </a:pPr>
            <a:r>
              <a:rPr lang="en-US" sz="3000" dirty="0" err="1"/>
              <a:t>Filosofia</a:t>
            </a:r>
            <a:r>
              <a:rPr lang="en-US" sz="3000" dirty="0"/>
              <a:t> </a:t>
            </a:r>
            <a:r>
              <a:rPr lang="en-US" sz="3000" dirty="0" err="1"/>
              <a:t>educativa</a:t>
            </a:r>
            <a:r>
              <a:rPr lang="en-US" sz="3000" dirty="0"/>
              <a:t> </a:t>
            </a:r>
            <a:r>
              <a:rPr lang="en-US" sz="3000" dirty="0" err="1"/>
              <a:t>depende</a:t>
            </a:r>
            <a:r>
              <a:rPr lang="en-US" sz="3000" dirty="0"/>
              <a:t> </a:t>
            </a:r>
            <a:r>
              <a:rPr lang="en-US" sz="3000" dirty="0" err="1"/>
              <a:t>grandemente</a:t>
            </a:r>
            <a:r>
              <a:rPr lang="en-US" sz="3000" dirty="0"/>
              <a:t> </a:t>
            </a:r>
            <a:r>
              <a:rPr lang="en-US" sz="3000" dirty="0" err="1"/>
              <a:t>en</a:t>
            </a:r>
            <a:r>
              <a:rPr lang="en-US" sz="3000" dirty="0"/>
              <a:t> </a:t>
            </a:r>
            <a:r>
              <a:rPr lang="en-US" sz="3000" dirty="0" err="1"/>
              <a:t>instruccion</a:t>
            </a:r>
            <a:r>
              <a:rPr lang="en-US" sz="3000" dirty="0"/>
              <a:t>. Si Jesus </a:t>
            </a:r>
            <a:r>
              <a:rPr lang="en-US" sz="3000" dirty="0" err="1"/>
              <a:t>hubiera</a:t>
            </a:r>
            <a:r>
              <a:rPr lang="en-US" sz="3000" dirty="0"/>
              <a:t> </a:t>
            </a:r>
            <a:r>
              <a:rPr lang="en-US" sz="3000" dirty="0" err="1"/>
              <a:t>ensenado</a:t>
            </a:r>
            <a:r>
              <a:rPr lang="en-US" sz="3000" dirty="0"/>
              <a:t> a sus </a:t>
            </a:r>
            <a:r>
              <a:rPr lang="en-US" sz="3000" dirty="0" err="1"/>
              <a:t>dicipulos</a:t>
            </a:r>
            <a:r>
              <a:rPr lang="en-US" sz="3000" dirty="0"/>
              <a:t> solo con palabras, sin </a:t>
            </a:r>
            <a:r>
              <a:rPr lang="en-US" sz="3000" dirty="0" err="1"/>
              <a:t>hacer</a:t>
            </a:r>
            <a:r>
              <a:rPr lang="en-US" sz="3000" dirty="0"/>
              <a:t> nada mas, </a:t>
            </a:r>
            <a:r>
              <a:rPr lang="en-US" sz="3000" dirty="0" err="1"/>
              <a:t>nunca</a:t>
            </a:r>
            <a:r>
              <a:rPr lang="en-US" sz="3000" dirty="0"/>
              <a:t> </a:t>
            </a:r>
            <a:r>
              <a:rPr lang="en-US" sz="3000" dirty="0" err="1"/>
              <a:t>hubieran</a:t>
            </a:r>
            <a:r>
              <a:rPr lang="en-US" sz="3000" dirty="0"/>
              <a:t> </a:t>
            </a:r>
            <a:r>
              <a:rPr lang="en-US" sz="3000" dirty="0" err="1"/>
              <a:t>cargado</a:t>
            </a:r>
            <a:r>
              <a:rPr lang="en-US" sz="3000" dirty="0"/>
              <a:t> </a:t>
            </a:r>
            <a:r>
              <a:rPr lang="en-US" sz="3000" dirty="0" err="1"/>
              <a:t>su</a:t>
            </a:r>
            <a:r>
              <a:rPr lang="en-US" sz="3000" dirty="0"/>
              <a:t> </a:t>
            </a:r>
            <a:r>
              <a:rPr lang="en-US" sz="3000" dirty="0" err="1"/>
              <a:t>legado</a:t>
            </a:r>
            <a:r>
              <a:rPr lang="en-US" sz="3000" dirty="0"/>
              <a:t>, </a:t>
            </a:r>
            <a:r>
              <a:rPr lang="en-US" sz="3000" dirty="0" err="1"/>
              <a:t>pero</a:t>
            </a:r>
            <a:r>
              <a:rPr lang="en-US" sz="3000" dirty="0"/>
              <a:t> Jesus </a:t>
            </a:r>
            <a:r>
              <a:rPr lang="en-US" sz="3000" dirty="0" err="1"/>
              <a:t>compartio</a:t>
            </a:r>
            <a:r>
              <a:rPr lang="en-US" sz="3000" dirty="0"/>
              <a:t> </a:t>
            </a:r>
            <a:r>
              <a:rPr lang="en-US" sz="3000" dirty="0" err="1"/>
              <a:t>su</a:t>
            </a:r>
            <a:r>
              <a:rPr lang="en-US" sz="3000" dirty="0"/>
              <a:t> </a:t>
            </a:r>
            <a:r>
              <a:rPr lang="en-US" sz="3000" dirty="0" err="1"/>
              <a:t>vida</a:t>
            </a:r>
            <a:r>
              <a:rPr lang="en-US" sz="3000" dirty="0"/>
              <a:t> con </a:t>
            </a:r>
            <a:r>
              <a:rPr lang="en-US" sz="3000" dirty="0" err="1"/>
              <a:t>ellos</a:t>
            </a:r>
            <a:r>
              <a:rPr lang="en-US" sz="3000" dirty="0"/>
              <a:t>. El </a:t>
            </a:r>
            <a:r>
              <a:rPr lang="en-US" sz="3000" dirty="0" err="1"/>
              <a:t>dio</a:t>
            </a:r>
            <a:r>
              <a:rPr lang="en-US" sz="3000" dirty="0"/>
              <a:t> </a:t>
            </a:r>
            <a:r>
              <a:rPr lang="en-US" sz="3000" dirty="0" err="1"/>
              <a:t>su</a:t>
            </a:r>
            <a:r>
              <a:rPr lang="en-US" sz="3000" dirty="0"/>
              <a:t> </a:t>
            </a:r>
            <a:r>
              <a:rPr lang="en-US" sz="3000" dirty="0" err="1"/>
              <a:t>vida</a:t>
            </a:r>
            <a:r>
              <a:rPr lang="en-US" sz="3000" dirty="0"/>
              <a:t> a </a:t>
            </a:r>
            <a:r>
              <a:rPr lang="en-US" sz="3000" dirty="0" err="1"/>
              <a:t>proposito</a:t>
            </a:r>
            <a:r>
              <a:rPr lang="en-US" sz="3000" dirty="0"/>
              <a:t> a sus </a:t>
            </a:r>
            <a:r>
              <a:rPr lang="en-US" sz="3000" dirty="0" err="1"/>
              <a:t>dicipulos</a:t>
            </a:r>
            <a:r>
              <a:rPr lang="en-US" sz="3000" dirty="0"/>
              <a:t> </a:t>
            </a:r>
            <a:r>
              <a:rPr lang="en-US" sz="3000" dirty="0" err="1"/>
              <a:t>como</a:t>
            </a:r>
            <a:r>
              <a:rPr lang="en-US" sz="3000" dirty="0"/>
              <a:t> </a:t>
            </a:r>
            <a:r>
              <a:rPr lang="en-US" sz="3000" dirty="0" err="1"/>
              <a:t>ejemplo</a:t>
            </a:r>
            <a:r>
              <a:rPr lang="en-US" sz="3000" dirty="0"/>
              <a:t> a </a:t>
            </a:r>
            <a:r>
              <a:rPr lang="en-US" sz="3000" dirty="0" err="1"/>
              <a:t>seguir</a:t>
            </a:r>
            <a:r>
              <a:rPr lang="en-US" sz="3000" dirty="0"/>
              <a:t>. El sabia que </a:t>
            </a:r>
            <a:r>
              <a:rPr lang="en-US" sz="3000" dirty="0" err="1"/>
              <a:t>aprenderian</a:t>
            </a:r>
            <a:r>
              <a:rPr lang="en-US" sz="3000" dirty="0"/>
              <a:t> mas </a:t>
            </a:r>
            <a:r>
              <a:rPr lang="en-US" sz="3000" dirty="0" err="1"/>
              <a:t>rapido</a:t>
            </a:r>
            <a:r>
              <a:rPr lang="en-US" sz="3000" dirty="0"/>
              <a:t> </a:t>
            </a:r>
            <a:r>
              <a:rPr lang="en-US" sz="3000" dirty="0" err="1"/>
              <a:t>si</a:t>
            </a:r>
            <a:r>
              <a:rPr lang="en-US" sz="3000" dirty="0"/>
              <a:t> les </a:t>
            </a:r>
            <a:r>
              <a:rPr lang="en-US" sz="3000" dirty="0" err="1"/>
              <a:t>ensenaba</a:t>
            </a:r>
            <a:r>
              <a:rPr lang="en-US" sz="3000" dirty="0"/>
              <a:t>, no solo </a:t>
            </a:r>
            <a:r>
              <a:rPr lang="en-US" sz="3000" dirty="0" err="1"/>
              <a:t>en</a:t>
            </a:r>
            <a:r>
              <a:rPr lang="en-US" sz="3000" dirty="0"/>
              <a:t> </a:t>
            </a:r>
            <a:r>
              <a:rPr lang="en-US" sz="3000" dirty="0" err="1"/>
              <a:t>decirles</a:t>
            </a:r>
            <a:r>
              <a:rPr lang="en-US" sz="3000" dirty="0"/>
              <a:t>. El </a:t>
            </a:r>
            <a:r>
              <a:rPr lang="en-US" sz="3000" dirty="0" err="1"/>
              <a:t>enseno</a:t>
            </a:r>
            <a:r>
              <a:rPr lang="en-US" sz="3000" dirty="0"/>
              <a:t> con </a:t>
            </a:r>
            <a:r>
              <a:rPr lang="en-US" sz="3000" dirty="0" err="1"/>
              <a:t>su</a:t>
            </a:r>
            <a:r>
              <a:rPr lang="en-US" sz="3000" dirty="0"/>
              <a:t> </a:t>
            </a:r>
            <a:r>
              <a:rPr lang="en-US" sz="3000" dirty="0" err="1"/>
              <a:t>vida</a:t>
            </a:r>
            <a:r>
              <a:rPr lang="en-US" sz="3000" dirty="0"/>
              <a:t>. El </a:t>
            </a:r>
            <a:r>
              <a:rPr lang="en-US" sz="3000" dirty="0" err="1"/>
              <a:t>demonstro</a:t>
            </a:r>
            <a:r>
              <a:rPr lang="en-US" sz="3000" dirty="0"/>
              <a:t> lo que el </a:t>
            </a:r>
            <a:r>
              <a:rPr lang="en-US" sz="3000" dirty="0" err="1"/>
              <a:t>dijo</a:t>
            </a:r>
            <a:r>
              <a:rPr lang="en-US" sz="3000" dirty="0"/>
              <a:t>.</a:t>
            </a:r>
          </a:p>
          <a:p>
            <a:pPr marL="0" indent="0" algn="just">
              <a:buNone/>
            </a:pPr>
            <a:endParaRPr lang="en-US" sz="3000" dirty="0"/>
          </a:p>
          <a:p>
            <a:pPr marL="0" indent="0" algn="just">
              <a:buNone/>
            </a:pPr>
            <a:r>
              <a:rPr lang="en-US" sz="3000" b="1" i="1" dirty="0"/>
              <a:t>“</a:t>
            </a:r>
            <a:r>
              <a:rPr lang="en-US" sz="3000" b="1" i="1" dirty="0" err="1"/>
              <a:t>Pues</a:t>
            </a:r>
            <a:r>
              <a:rPr lang="en-US" sz="3000" b="1" i="1" dirty="0"/>
              <a:t> </a:t>
            </a:r>
            <a:r>
              <a:rPr lang="en-US" sz="3000" b="1" i="1" dirty="0" err="1"/>
              <a:t>yo</a:t>
            </a:r>
            <a:r>
              <a:rPr lang="en-US" sz="3000" b="1" i="1" dirty="0"/>
              <a:t> les he dado un </a:t>
            </a:r>
            <a:r>
              <a:rPr lang="en-US" sz="3000" b="1" i="1" dirty="0" err="1"/>
              <a:t>ejemplo</a:t>
            </a:r>
            <a:r>
              <a:rPr lang="en-US" sz="3000" b="1" i="1" dirty="0"/>
              <a:t>, que </a:t>
            </a:r>
            <a:r>
              <a:rPr lang="en-US" sz="3000" b="1" i="1" dirty="0" err="1"/>
              <a:t>ustedes</a:t>
            </a:r>
            <a:r>
              <a:rPr lang="en-US" sz="3000" b="1" i="1" dirty="0"/>
              <a:t> </a:t>
            </a:r>
            <a:r>
              <a:rPr lang="en-US" sz="3000" b="1" i="1" dirty="0" err="1"/>
              <a:t>hagan</a:t>
            </a:r>
            <a:r>
              <a:rPr lang="en-US" sz="3000" b="1" i="1" dirty="0"/>
              <a:t> </a:t>
            </a:r>
            <a:r>
              <a:rPr lang="en-US" sz="3000" b="1" i="1" dirty="0" err="1"/>
              <a:t>como</a:t>
            </a:r>
            <a:r>
              <a:rPr lang="en-US" sz="3000" b="1" i="1" dirty="0"/>
              <a:t> </a:t>
            </a:r>
            <a:r>
              <a:rPr lang="en-US" sz="3000" b="1" i="1" dirty="0" err="1"/>
              <a:t>yo</a:t>
            </a:r>
            <a:r>
              <a:rPr lang="en-US" sz="3000" b="1" i="1" dirty="0"/>
              <a:t> he </a:t>
            </a:r>
            <a:r>
              <a:rPr lang="en-US" sz="3000" b="1" i="1" dirty="0" err="1"/>
              <a:t>hecho</a:t>
            </a:r>
            <a:r>
              <a:rPr lang="en-US" sz="3000" b="1" i="1" dirty="0"/>
              <a:t> para </a:t>
            </a:r>
            <a:r>
              <a:rPr lang="en-US" sz="3000" b="1" i="1" dirty="0" err="1"/>
              <a:t>ustedes</a:t>
            </a:r>
            <a:r>
              <a:rPr lang="en-US" sz="3000" b="1" i="1" dirty="0"/>
              <a:t>”</a:t>
            </a:r>
          </a:p>
          <a:p>
            <a:pPr marL="0" indent="0" algn="just">
              <a:buNone/>
            </a:pPr>
            <a:r>
              <a:rPr lang="en-US" sz="3000" b="1" i="1" dirty="0"/>
              <a:t>							</a:t>
            </a:r>
            <a:r>
              <a:rPr lang="en-US" sz="3000" b="1" dirty="0"/>
              <a:t>-Juan 13:15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153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130A6DB-F4DA-4693-B84B-57F2C7189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3577"/>
            <a:ext cx="12192000" cy="7054947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xmlns="" id="{6E49B04C-DFB5-4814-8F49-F94462EA258E}"/>
              </a:ext>
            </a:extLst>
          </p:cNvPr>
          <p:cNvSpPr txBox="1">
            <a:spLocks/>
          </p:cNvSpPr>
          <p:nvPr/>
        </p:nvSpPr>
        <p:spPr>
          <a:xfrm>
            <a:off x="838200" y="1757624"/>
            <a:ext cx="10515600" cy="11755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err="1">
                <a:solidFill>
                  <a:srgbClr val="3366FF"/>
                </a:solidFill>
              </a:rPr>
              <a:t>Experiencia</a:t>
            </a:r>
            <a:r>
              <a:rPr lang="en-US" sz="4000" b="1" dirty="0"/>
              <a:t> 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8048486D-D940-4A83-BF3C-D469C71AD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6835"/>
            <a:ext cx="10515600" cy="372083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dirty="0" smtClean="0"/>
              <a:t>El permitio a sus dicipulos que participaran/aplicaran la verdad en ellos mismos.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Despues que Jesus modelo un buen mentor-lider y enseno verdades espirituales, el no dejo a sus hombres. Lentamente trabajo con ellos y los guio a posiciones de liderazgo, en dandoles experiencia valuosa. Jesus les transferio la responsabilidad que el sentia por el avance del Reino de Dios. Jesus le dio a sus seguidores una oportunidad para poner en practica lo que el les enseno y la oportunidad de practicar liderazgo. El le dio a todos la posicion de ministerio atravez de delegar y autoridad.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34908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130A6DB-F4DA-4693-B84B-57F2C7189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3577"/>
            <a:ext cx="12192000" cy="705494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D8A12440-EABA-4175-9C6E-77F502E81864}"/>
              </a:ext>
            </a:extLst>
          </p:cNvPr>
          <p:cNvSpPr txBox="1">
            <a:spLocks/>
          </p:cNvSpPr>
          <p:nvPr/>
        </p:nvSpPr>
        <p:spPr>
          <a:xfrm>
            <a:off x="838200" y="2141937"/>
            <a:ext cx="10515600" cy="11755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3366FF"/>
                </a:solidFill>
              </a:rPr>
              <a:t>Experiencia</a:t>
            </a:r>
            <a:r>
              <a:rPr lang="en-US" sz="4000" b="1" dirty="0"/>
              <a:t>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5DCDC8A2-E349-4E15-BD42-82FE95DA3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54800"/>
            <a:ext cx="10515600" cy="33534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i="1" dirty="0"/>
              <a:t>“</a:t>
            </a:r>
            <a:r>
              <a:rPr lang="es-ES" b="1" baseline="30000" dirty="0"/>
              <a:t> </a:t>
            </a:r>
            <a:r>
              <a:rPr lang="es-ES" b="1" dirty="0"/>
              <a:t>Reunió a los doce, y comenzó a enviarlos de dos en dos, dándoles autoridad sobre los espíritus malignos.</a:t>
            </a:r>
            <a:r>
              <a:rPr lang="en-US" b="1" i="1" dirty="0"/>
              <a:t>”</a:t>
            </a:r>
          </a:p>
          <a:p>
            <a:pPr marL="0" indent="0" algn="just">
              <a:buNone/>
            </a:pPr>
            <a:r>
              <a:rPr lang="en-US" b="1" dirty="0"/>
              <a:t>							-Marcos 6:7</a:t>
            </a:r>
          </a:p>
        </p:txBody>
      </p:sp>
    </p:spTree>
    <p:extLst>
      <p:ext uri="{BB962C8B-B14F-4D97-AF65-F5344CB8AC3E}">
        <p14:creationId xmlns:p14="http://schemas.microsoft.com/office/powerpoint/2010/main" val="25707321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130A6DB-F4DA-4693-B84B-57F2C7189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3577"/>
            <a:ext cx="12192000" cy="705494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D8A12440-EABA-4175-9C6E-77F502E81864}"/>
              </a:ext>
            </a:extLst>
          </p:cNvPr>
          <p:cNvSpPr txBox="1">
            <a:spLocks/>
          </p:cNvSpPr>
          <p:nvPr/>
        </p:nvSpPr>
        <p:spPr>
          <a:xfrm>
            <a:off x="838200" y="1757624"/>
            <a:ext cx="10515600" cy="11755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3366FF"/>
                </a:solidFill>
              </a:rPr>
              <a:t>Evaluacion</a:t>
            </a:r>
            <a:r>
              <a:rPr lang="en-US" sz="4000" b="1" dirty="0"/>
              <a:t>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DD3078FA-97FA-4693-A8B3-18ED4C4D7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30156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Jesus </a:t>
            </a:r>
            <a:r>
              <a:rPr lang="en-US" dirty="0" err="1"/>
              <a:t>repetidamente</a:t>
            </a:r>
            <a:r>
              <a:rPr lang="en-US" dirty="0"/>
              <a:t> </a:t>
            </a:r>
            <a:r>
              <a:rPr lang="en-US" dirty="0" err="1"/>
              <a:t>evaluo</a:t>
            </a:r>
            <a:r>
              <a:rPr lang="en-US" dirty="0"/>
              <a:t> el </a:t>
            </a:r>
            <a:r>
              <a:rPr lang="en-US" dirty="0" err="1"/>
              <a:t>progreso</a:t>
            </a:r>
            <a:r>
              <a:rPr lang="en-US" dirty="0"/>
              <a:t> de sus </a:t>
            </a:r>
            <a:r>
              <a:rPr lang="en-US" dirty="0" err="1"/>
              <a:t>dicipulos</a:t>
            </a:r>
            <a:r>
              <a:rPr lang="en-US" dirty="0"/>
              <a:t>. </a:t>
            </a:r>
            <a:r>
              <a:rPr lang="en-US" dirty="0" err="1"/>
              <a:t>Despues</a:t>
            </a:r>
            <a:r>
              <a:rPr lang="en-US" dirty="0"/>
              <a:t> de el </a:t>
            </a:r>
            <a:r>
              <a:rPr lang="en-US" dirty="0" err="1"/>
              <a:t>regreso</a:t>
            </a:r>
            <a:r>
              <a:rPr lang="en-US" dirty="0"/>
              <a:t> de los </a:t>
            </a:r>
            <a:r>
              <a:rPr lang="en-US" dirty="0" err="1"/>
              <a:t>sententa</a:t>
            </a:r>
            <a:r>
              <a:rPr lang="en-US" dirty="0"/>
              <a:t>, el junto sus </a:t>
            </a:r>
            <a:r>
              <a:rPr lang="en-US" dirty="0" err="1"/>
              <a:t>experiencias</a:t>
            </a:r>
            <a:r>
              <a:rPr lang="en-US" dirty="0"/>
              <a:t>. El los </a:t>
            </a:r>
            <a:r>
              <a:rPr lang="en-US" dirty="0" err="1"/>
              <a:t>instruyo</a:t>
            </a:r>
            <a:r>
              <a:rPr lang="en-US" dirty="0"/>
              <a:t> </a:t>
            </a:r>
            <a:r>
              <a:rPr lang="en-US" dirty="0" err="1"/>
              <a:t>acerca</a:t>
            </a:r>
            <a:r>
              <a:rPr lang="en-US" dirty="0"/>
              <a:t> de </a:t>
            </a:r>
            <a:r>
              <a:rPr lang="en-US" dirty="0" err="1"/>
              <a:t>prioridades</a:t>
            </a:r>
            <a:r>
              <a:rPr lang="en-US" dirty="0"/>
              <a:t>, y </a:t>
            </a:r>
            <a:r>
              <a:rPr lang="en-US" dirty="0" err="1"/>
              <a:t>celebro</a:t>
            </a:r>
            <a:r>
              <a:rPr lang="en-US" dirty="0"/>
              <a:t> con </a:t>
            </a:r>
            <a:r>
              <a:rPr lang="en-US" dirty="0" err="1"/>
              <a:t>ellos</a:t>
            </a:r>
            <a:r>
              <a:rPr lang="en-US" dirty="0"/>
              <a:t> </a:t>
            </a:r>
            <a:r>
              <a:rPr lang="en-US" b="1" dirty="0"/>
              <a:t>(Lucas 10:17-24). </a:t>
            </a:r>
            <a:r>
              <a:rPr lang="en-US" dirty="0"/>
              <a:t>Tambien </a:t>
            </a:r>
            <a:r>
              <a:rPr lang="en-US" dirty="0" err="1"/>
              <a:t>personalmente</a:t>
            </a:r>
            <a:r>
              <a:rPr lang="en-US" dirty="0"/>
              <a:t> </a:t>
            </a:r>
            <a:r>
              <a:rPr lang="en-US" dirty="0" err="1"/>
              <a:t>asesoro</a:t>
            </a:r>
            <a:r>
              <a:rPr lang="en-US" dirty="0"/>
              <a:t> a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uno</a:t>
            </a:r>
            <a:r>
              <a:rPr lang="en-US" dirty="0"/>
              <a:t>, </a:t>
            </a:r>
            <a:r>
              <a:rPr lang="en-US" dirty="0" err="1"/>
              <a:t>incluyendo</a:t>
            </a:r>
            <a:r>
              <a:rPr lang="en-US" dirty="0"/>
              <a:t> </a:t>
            </a:r>
            <a:r>
              <a:rPr lang="en-US" dirty="0" err="1"/>
              <a:t>comentarios</a:t>
            </a:r>
            <a:r>
              <a:rPr lang="en-US" dirty="0"/>
              <a:t> </a:t>
            </a:r>
            <a:r>
              <a:rPr lang="en-US" dirty="0" err="1"/>
              <a:t>especificos</a:t>
            </a:r>
            <a:r>
              <a:rPr lang="en-US" dirty="0"/>
              <a:t> </a:t>
            </a:r>
            <a:r>
              <a:rPr lang="en-US" dirty="0" err="1"/>
              <a:t>concernientes</a:t>
            </a:r>
            <a:r>
              <a:rPr lang="en-US" dirty="0"/>
              <a:t> a </a:t>
            </a:r>
            <a:r>
              <a:rPr lang="en-US" dirty="0" err="1"/>
              <a:t>su</a:t>
            </a:r>
            <a:r>
              <a:rPr lang="en-US" dirty="0"/>
              <a:t> character y </a:t>
            </a:r>
            <a:r>
              <a:rPr lang="en-US" dirty="0" err="1"/>
              <a:t>abilidades</a:t>
            </a:r>
            <a:r>
              <a:rPr lang="en-US" dirty="0"/>
              <a:t>. </a:t>
            </a:r>
            <a:r>
              <a:rPr lang="en-US" dirty="0" err="1"/>
              <a:t>Cuando</a:t>
            </a:r>
            <a:r>
              <a:rPr lang="en-US" dirty="0"/>
              <a:t> el </a:t>
            </a:r>
            <a:r>
              <a:rPr lang="en-US" dirty="0" err="1"/>
              <a:t>encomendo</a:t>
            </a:r>
            <a:r>
              <a:rPr lang="en-US" dirty="0"/>
              <a:t> </a:t>
            </a:r>
            <a:r>
              <a:rPr lang="en-US" dirty="0" err="1"/>
              <a:t>tareas</a:t>
            </a:r>
            <a:r>
              <a:rPr lang="en-US" dirty="0"/>
              <a:t> a </a:t>
            </a:r>
            <a:r>
              <a:rPr lang="en-US" dirty="0" err="1"/>
              <a:t>ellos</a:t>
            </a:r>
            <a:r>
              <a:rPr lang="en-US" dirty="0"/>
              <a:t>, </a:t>
            </a:r>
            <a:r>
              <a:rPr lang="en-US" dirty="0" err="1"/>
              <a:t>ellos</a:t>
            </a:r>
            <a:r>
              <a:rPr lang="en-US" dirty="0"/>
              <a:t> </a:t>
            </a:r>
            <a:r>
              <a:rPr lang="en-US" dirty="0" err="1"/>
              <a:t>sabian</a:t>
            </a:r>
            <a:r>
              <a:rPr lang="en-US" dirty="0"/>
              <a:t> que </a:t>
            </a:r>
            <a:r>
              <a:rPr lang="en-US" dirty="0" err="1"/>
              <a:t>tendrian</a:t>
            </a:r>
            <a:r>
              <a:rPr lang="en-US" dirty="0"/>
              <a:t> que </a:t>
            </a:r>
            <a:r>
              <a:rPr lang="en-US" dirty="0" err="1"/>
              <a:t>dar</a:t>
            </a:r>
            <a:r>
              <a:rPr lang="en-US" dirty="0"/>
              <a:t> </a:t>
            </a:r>
            <a:r>
              <a:rPr lang="en-US" dirty="0" err="1"/>
              <a:t>cuentas</a:t>
            </a:r>
            <a:r>
              <a:rPr lang="en-US" dirty="0"/>
              <a:t> de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desempeno</a:t>
            </a:r>
            <a:r>
              <a:rPr lang="en-US" dirty="0" smtClean="0"/>
              <a:t>.</a:t>
            </a:r>
            <a:endParaRPr lang="en-US" b="1" dirty="0"/>
          </a:p>
          <a:p>
            <a:pPr marL="0" indent="0" algn="just">
              <a:buNone/>
            </a:pPr>
            <a:r>
              <a:rPr lang="en-US" b="1" i="1" dirty="0"/>
              <a:t>“</a:t>
            </a:r>
            <a:r>
              <a:rPr lang="es-ES" b="1" dirty="0"/>
              <a:t>Sin embargo, no se alegren de que puedan someter a los espíritus, sino alégrense de que sus nombres están escritos en el cielo.</a:t>
            </a:r>
            <a:r>
              <a:rPr lang="en-US" b="1" i="1" dirty="0"/>
              <a:t>” </a:t>
            </a:r>
          </a:p>
          <a:p>
            <a:pPr marL="0" indent="0" algn="just">
              <a:buNone/>
            </a:pPr>
            <a:r>
              <a:rPr lang="en-US" b="1" dirty="0"/>
              <a:t>							-Lucas 10:20</a:t>
            </a:r>
          </a:p>
        </p:txBody>
      </p:sp>
    </p:spTree>
    <p:extLst>
      <p:ext uri="{BB962C8B-B14F-4D97-AF65-F5344CB8AC3E}">
        <p14:creationId xmlns:p14="http://schemas.microsoft.com/office/powerpoint/2010/main" val="11430195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130A6DB-F4DA-4693-B84B-57F2C7189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3577"/>
            <a:ext cx="12192000" cy="705494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D8A12440-EABA-4175-9C6E-77F502E81864}"/>
              </a:ext>
            </a:extLst>
          </p:cNvPr>
          <p:cNvSpPr txBox="1">
            <a:spLocks/>
          </p:cNvSpPr>
          <p:nvPr/>
        </p:nvSpPr>
        <p:spPr>
          <a:xfrm>
            <a:off x="838200" y="1757624"/>
            <a:ext cx="10515600" cy="11755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3366FF"/>
                </a:solidFill>
              </a:rPr>
              <a:t>Conclusion </a:t>
            </a:r>
            <a:r>
              <a:rPr lang="en-US" sz="4000" b="1" dirty="0"/>
              <a:t>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7791B3F9-3C03-4531-AD44-9716B2D83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1587"/>
            <a:ext cx="10515600" cy="37313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Lo que </a:t>
            </a:r>
            <a:r>
              <a:rPr lang="en-US" dirty="0" err="1"/>
              <a:t>hace</a:t>
            </a:r>
            <a:r>
              <a:rPr lang="en-US" dirty="0"/>
              <a:t> </a:t>
            </a:r>
            <a:r>
              <a:rPr lang="en-US" dirty="0" err="1"/>
              <a:t>estos</a:t>
            </a:r>
            <a:r>
              <a:rPr lang="en-US" dirty="0"/>
              <a:t> </a:t>
            </a:r>
            <a:r>
              <a:rPr lang="en-US" dirty="0" err="1"/>
              <a:t>principios</a:t>
            </a:r>
            <a:r>
              <a:rPr lang="en-US" dirty="0"/>
              <a:t> especial es que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uno</a:t>
            </a:r>
            <a:r>
              <a:rPr lang="en-US" dirty="0"/>
              <a:t> de </a:t>
            </a:r>
            <a:r>
              <a:rPr lang="en-US" dirty="0" err="1"/>
              <a:t>nosotros</a:t>
            </a:r>
            <a:r>
              <a:rPr lang="en-US" dirty="0"/>
              <a:t>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aplicarlos</a:t>
            </a:r>
            <a:r>
              <a:rPr lang="en-US" dirty="0"/>
              <a:t>. Son </a:t>
            </a:r>
            <a:r>
              <a:rPr lang="en-US" dirty="0" err="1"/>
              <a:t>conceptos</a:t>
            </a:r>
            <a:r>
              <a:rPr lang="en-US" dirty="0"/>
              <a:t> </a:t>
            </a:r>
            <a:r>
              <a:rPr lang="en-US" dirty="0" err="1"/>
              <a:t>transferibles</a:t>
            </a:r>
            <a:r>
              <a:rPr lang="en-US" dirty="0"/>
              <a:t>, para que </a:t>
            </a:r>
            <a:r>
              <a:rPr lang="en-US" dirty="0" err="1"/>
              <a:t>cualquier</a:t>
            </a:r>
            <a:r>
              <a:rPr lang="en-US" dirty="0"/>
              <a:t> </a:t>
            </a:r>
            <a:r>
              <a:rPr lang="en-US" dirty="0" err="1"/>
              <a:t>lider</a:t>
            </a:r>
            <a:r>
              <a:rPr lang="en-US" dirty="0"/>
              <a:t>, de </a:t>
            </a:r>
            <a:r>
              <a:rPr lang="en-US" dirty="0" err="1"/>
              <a:t>cual</a:t>
            </a:r>
            <a:r>
              <a:rPr lang="en-US" dirty="0"/>
              <a:t> </a:t>
            </a:r>
            <a:r>
              <a:rPr lang="en-US" dirty="0" err="1"/>
              <a:t>generacion</a:t>
            </a:r>
            <a:r>
              <a:rPr lang="en-US" dirty="0"/>
              <a:t>,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cualquier</a:t>
            </a:r>
            <a:r>
              <a:rPr lang="en-US" dirty="0"/>
              <a:t> </a:t>
            </a:r>
            <a:r>
              <a:rPr lang="en-US" dirty="0" err="1"/>
              <a:t>lugar</a:t>
            </a:r>
            <a:r>
              <a:rPr lang="en-US" dirty="0"/>
              <a:t>, </a:t>
            </a:r>
            <a:r>
              <a:rPr lang="en-US" dirty="0" err="1"/>
              <a:t>pueda</a:t>
            </a:r>
            <a:r>
              <a:rPr lang="en-US" dirty="0"/>
              <a:t> </a:t>
            </a:r>
            <a:r>
              <a:rPr lang="en-US" dirty="0" err="1"/>
              <a:t>practicarlos</a:t>
            </a:r>
            <a:r>
              <a:rPr lang="en-US" dirty="0"/>
              <a:t>. Si </a:t>
            </a:r>
            <a:r>
              <a:rPr lang="en-US" dirty="0" err="1"/>
              <a:t>usted</a:t>
            </a:r>
            <a:r>
              <a:rPr lang="en-US" dirty="0"/>
              <a:t> </a:t>
            </a:r>
            <a:r>
              <a:rPr lang="en-US" dirty="0" err="1"/>
              <a:t>quiere</a:t>
            </a:r>
            <a:r>
              <a:rPr lang="en-US" dirty="0"/>
              <a:t> </a:t>
            </a:r>
            <a:r>
              <a:rPr lang="en-US" dirty="0" err="1"/>
              <a:t>dejar</a:t>
            </a:r>
            <a:r>
              <a:rPr lang="en-US" dirty="0"/>
              <a:t> un </a:t>
            </a:r>
            <a:r>
              <a:rPr lang="en-US" dirty="0" err="1"/>
              <a:t>legado</a:t>
            </a:r>
            <a:r>
              <a:rPr lang="en-US" dirty="0"/>
              <a:t>, </a:t>
            </a:r>
            <a:r>
              <a:rPr lang="en-US" dirty="0" err="1"/>
              <a:t>usted</a:t>
            </a:r>
            <a:r>
              <a:rPr lang="en-US" dirty="0"/>
              <a:t> debe </a:t>
            </a:r>
            <a:r>
              <a:rPr lang="en-US" dirty="0" err="1"/>
              <a:t>buscar</a:t>
            </a:r>
            <a:r>
              <a:rPr lang="en-US" dirty="0"/>
              <a:t> a </a:t>
            </a:r>
            <a:r>
              <a:rPr lang="en-US" dirty="0" err="1"/>
              <a:t>gente</a:t>
            </a:r>
            <a:r>
              <a:rPr lang="en-US" dirty="0"/>
              <a:t> que lo </a:t>
            </a:r>
            <a:r>
              <a:rPr lang="en-US" dirty="0" err="1"/>
              <a:t>cargara</a:t>
            </a:r>
            <a:r>
              <a:rPr lang="en-US" dirty="0"/>
              <a:t> por </a:t>
            </a:r>
            <a:r>
              <a:rPr lang="en-US" dirty="0" err="1"/>
              <a:t>usted</a:t>
            </a:r>
            <a:r>
              <a:rPr lang="en-US" dirty="0"/>
              <a:t>. </a:t>
            </a:r>
            <a:r>
              <a:rPr lang="en-US" dirty="0" err="1"/>
              <a:t>Encuentre</a:t>
            </a:r>
            <a:r>
              <a:rPr lang="en-US" dirty="0"/>
              <a:t> la </a:t>
            </a:r>
            <a:r>
              <a:rPr lang="en-US" dirty="0" err="1"/>
              <a:t>gente</a:t>
            </a:r>
            <a:r>
              <a:rPr lang="en-US" dirty="0"/>
              <a:t> </a:t>
            </a:r>
            <a:r>
              <a:rPr lang="en-US" dirty="0" err="1"/>
              <a:t>corecta</a:t>
            </a:r>
            <a:r>
              <a:rPr lang="en-US" dirty="0"/>
              <a:t> y use la </a:t>
            </a:r>
            <a:r>
              <a:rPr lang="en-US" dirty="0" err="1"/>
              <a:t>preparacion</a:t>
            </a:r>
            <a:r>
              <a:rPr lang="en-US" dirty="0"/>
              <a:t> y </a:t>
            </a:r>
            <a:r>
              <a:rPr lang="en-US" dirty="0" err="1"/>
              <a:t>proceso</a:t>
            </a:r>
            <a:r>
              <a:rPr lang="en-US" dirty="0"/>
              <a:t> </a:t>
            </a:r>
            <a:r>
              <a:rPr lang="en-US" dirty="0" err="1"/>
              <a:t>corecto</a:t>
            </a:r>
            <a:r>
              <a:rPr lang="en-US" dirty="0"/>
              <a:t> para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uno</a:t>
            </a:r>
            <a:r>
              <a:rPr lang="en-US" dirty="0"/>
              <a:t>. </a:t>
            </a:r>
            <a:r>
              <a:rPr lang="en-US" dirty="0" err="1"/>
              <a:t>Nadie</a:t>
            </a:r>
            <a:r>
              <a:rPr lang="en-US" dirty="0"/>
              <a:t>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dar</a:t>
            </a:r>
            <a:r>
              <a:rPr lang="en-US" dirty="0"/>
              <a:t> lo que no </a:t>
            </a:r>
            <a:r>
              <a:rPr lang="en-US" dirty="0" err="1"/>
              <a:t>tiene</a:t>
            </a:r>
            <a:r>
              <a:rPr lang="en-US" dirty="0"/>
              <a:t>.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caso</a:t>
            </a:r>
            <a:r>
              <a:rPr lang="en-US" dirty="0"/>
              <a:t>,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convertimos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mentores</a:t>
            </a:r>
            <a:r>
              <a:rPr lang="en-US" dirty="0"/>
              <a:t> </a:t>
            </a:r>
            <a:r>
              <a:rPr lang="en-US" dirty="0" err="1"/>
              <a:t>espirituales</a:t>
            </a:r>
            <a:r>
              <a:rPr lang="en-US" dirty="0"/>
              <a:t> que </a:t>
            </a:r>
            <a:r>
              <a:rPr lang="en-US" dirty="0" err="1"/>
              <a:t>espiritualmente</a:t>
            </a:r>
            <a:r>
              <a:rPr lang="en-US" dirty="0"/>
              <a:t> </a:t>
            </a:r>
            <a:r>
              <a:rPr lang="en-US" dirty="0" err="1"/>
              <a:t>desarrollamos</a:t>
            </a:r>
            <a:r>
              <a:rPr lang="en-US" dirty="0"/>
              <a:t> la </a:t>
            </a:r>
            <a:r>
              <a:rPr lang="en-US" dirty="0" err="1"/>
              <a:t>gente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alrededor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celulas</a:t>
            </a:r>
            <a:r>
              <a:rPr lang="en-US" dirty="0"/>
              <a:t> o </a:t>
            </a:r>
            <a:r>
              <a:rPr lang="en-US" dirty="0" err="1"/>
              <a:t>grupos</a:t>
            </a:r>
            <a:r>
              <a:rPr lang="en-US" dirty="0"/>
              <a:t> de </a:t>
            </a:r>
            <a:r>
              <a:rPr lang="en-US" dirty="0" err="1"/>
              <a:t>vida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917512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130A6DB-F4DA-4693-B84B-57F2C7189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05494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D8A12440-EABA-4175-9C6E-77F502E81864}"/>
              </a:ext>
            </a:extLst>
          </p:cNvPr>
          <p:cNvSpPr txBox="1">
            <a:spLocks/>
          </p:cNvSpPr>
          <p:nvPr/>
        </p:nvSpPr>
        <p:spPr>
          <a:xfrm>
            <a:off x="838200" y="1757624"/>
            <a:ext cx="10515600" cy="11755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3366FF"/>
                </a:solidFill>
              </a:rPr>
              <a:t>Conclusion </a:t>
            </a:r>
            <a:r>
              <a:rPr lang="en-US" sz="4000" b="1" dirty="0"/>
              <a:t> </a:t>
            </a: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xmlns="" id="{78219431-A9E7-4675-B5F9-6146E0FCD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56367"/>
            <a:ext cx="10515600" cy="3468926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i="1" dirty="0">
                <a:solidFill>
                  <a:prstClr val="black"/>
                </a:solidFill>
              </a:rPr>
              <a:t>“</a:t>
            </a:r>
            <a:r>
              <a:rPr lang="es-ES" b="1" dirty="0"/>
              <a:t>Pero les digo la verdad: Les conviene que me vaya porque, si no lo hago, el Consolador no vendrá a ustedes; en cambio, si me voy, se lo enviaré a ustedes.</a:t>
            </a:r>
            <a:r>
              <a:rPr lang="en-US" b="1" i="1" dirty="0">
                <a:solidFill>
                  <a:prstClr val="black"/>
                </a:solidFill>
              </a:rPr>
              <a:t>”</a:t>
            </a:r>
          </a:p>
          <a:p>
            <a:pPr marL="0" indent="0" algn="just">
              <a:buNone/>
            </a:pPr>
            <a:r>
              <a:rPr lang="en-US" b="1" i="1" dirty="0">
                <a:solidFill>
                  <a:prstClr val="black"/>
                </a:solidFill>
              </a:rPr>
              <a:t>							-</a:t>
            </a:r>
            <a:r>
              <a:rPr lang="en-US" b="1" dirty="0">
                <a:solidFill>
                  <a:prstClr val="black"/>
                </a:solidFill>
              </a:rPr>
              <a:t>Juan 16:7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378168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130A6DB-F4DA-4693-B84B-57F2C7189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05494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7C4587C-6F2A-468C-945E-3C7182C818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4984" y="2435755"/>
            <a:ext cx="9602032" cy="291414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37C609F-2B25-4B56-987D-B972802E1A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4329935"/>
            <a:ext cx="4797968" cy="168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405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130A6DB-F4DA-4693-B84B-57F2C7189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05494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981F142B-C24B-41AB-A567-65140645B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60575"/>
            <a:ext cx="10515600" cy="213074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3366FF"/>
                </a:solidFill>
              </a:rPr>
              <a:t>Jesus </a:t>
            </a:r>
            <a:r>
              <a:rPr lang="en-US" sz="4000" b="1" dirty="0" err="1">
                <a:solidFill>
                  <a:srgbClr val="3366FF"/>
                </a:solidFill>
              </a:rPr>
              <a:t>como</a:t>
            </a:r>
            <a:r>
              <a:rPr lang="en-US" sz="4000" b="1" dirty="0">
                <a:solidFill>
                  <a:srgbClr val="3366FF"/>
                </a:solidFill>
              </a:rPr>
              <a:t> mentor </a:t>
            </a:r>
            <a:r>
              <a:rPr lang="en-US" sz="4000" dirty="0"/>
              <a:t>– </a:t>
            </a:r>
            <a:r>
              <a:rPr lang="en-US" sz="4000" b="1" i="1" dirty="0"/>
              <a:t>Claves de la </a:t>
            </a:r>
            <a:r>
              <a:rPr lang="en-US" sz="4000" b="1" i="1" dirty="0" err="1"/>
              <a:t>Tutoria</a:t>
            </a:r>
            <a:r>
              <a:rPr lang="en-US" sz="4000" b="1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8927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130A6DB-F4DA-4693-B84B-57F2C7189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054947"/>
          </a:xfrm>
          <a:prstGeom prst="rect">
            <a:avLst/>
          </a:prstGeom>
        </p:spPr>
      </p:pic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xmlns="" id="{FB5A6BE2-5D7E-4350-855D-D091045D2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621" y="2612790"/>
            <a:ext cx="11088757" cy="360537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s-MX" sz="4000" b="1" dirty="0"/>
          </a:p>
          <a:p>
            <a:pPr marL="0" indent="0" algn="ctr">
              <a:buNone/>
            </a:pPr>
            <a:r>
              <a:rPr lang="es-MX" sz="4000" b="1" dirty="0"/>
              <a:t>Jesus</a:t>
            </a:r>
            <a:r>
              <a:rPr lang="es-MX" sz="4000" dirty="0"/>
              <a:t> es el </a:t>
            </a:r>
            <a:r>
              <a:rPr lang="es-MX" sz="4000" b="1" dirty="0"/>
              <a:t>mejor</a:t>
            </a:r>
            <a:r>
              <a:rPr lang="es-MX" sz="4000" dirty="0"/>
              <a:t> </a:t>
            </a:r>
            <a:r>
              <a:rPr lang="es-MX" sz="4000" b="1" dirty="0" err="1"/>
              <a:t>lider</a:t>
            </a:r>
            <a:r>
              <a:rPr lang="es-MX" sz="4000" dirty="0"/>
              <a:t> y </a:t>
            </a:r>
            <a:r>
              <a:rPr lang="es-MX" sz="4000" b="1" dirty="0"/>
              <a:t>mentor</a:t>
            </a:r>
            <a:r>
              <a:rPr lang="es-MX" sz="4000" dirty="0"/>
              <a:t> que el mundo jamás a conocido.</a:t>
            </a:r>
          </a:p>
          <a:p>
            <a:pPr marL="0" indent="0" algn="ctr">
              <a:buNone/>
            </a:pPr>
            <a:endParaRPr lang="es-MX" sz="4000" dirty="0"/>
          </a:p>
          <a:p>
            <a:pPr marL="0" indent="0" algn="ctr">
              <a:buNone/>
            </a:pPr>
            <a:r>
              <a:rPr lang="es-MX" sz="4000" dirty="0"/>
              <a:t>Jesus nunca construyo un edificio, el </a:t>
            </a:r>
            <a:r>
              <a:rPr lang="es-MX" sz="4000" b="1" dirty="0">
                <a:solidFill>
                  <a:srgbClr val="0070C0"/>
                </a:solidFill>
              </a:rPr>
              <a:t>construyo a gente</a:t>
            </a:r>
            <a:r>
              <a:rPr lang="es-MX" sz="4000" b="1" i="1" dirty="0">
                <a:solidFill>
                  <a:srgbClr val="0070C0"/>
                </a:solidFill>
              </a:rPr>
              <a:t>.</a:t>
            </a:r>
            <a:endParaRPr lang="es-MX" sz="4000" dirty="0"/>
          </a:p>
          <a:p>
            <a:pPr marL="0" indent="0" algn="ctr">
              <a:buNone/>
            </a:pPr>
            <a:r>
              <a:rPr lang="es-MX" sz="4000" i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7046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130A6DB-F4DA-4693-B84B-57F2C7189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05494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9B4B48A-17A6-47FF-A437-FAEC9D8997DD}"/>
              </a:ext>
            </a:extLst>
          </p:cNvPr>
          <p:cNvSpPr/>
          <p:nvPr/>
        </p:nvSpPr>
        <p:spPr>
          <a:xfrm>
            <a:off x="787592" y="2337753"/>
            <a:ext cx="651184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400" b="1" dirty="0">
                <a:solidFill>
                  <a:srgbClr val="0070C0"/>
                </a:solidFill>
                <a:latin typeface="Calibri Light"/>
                <a:ea typeface="+mj-ea"/>
                <a:cs typeface="+mj-cs"/>
              </a:rPr>
              <a:t>Mentores invierten en gente</a:t>
            </a:r>
            <a:endParaRPr lang="en-US" dirty="0"/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xmlns="" id="{27B78FAD-E9D2-45C2-8436-6483703BF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75045"/>
            <a:ext cx="10515600" cy="356339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MX" sz="4000" b="1" i="1" dirty="0">
                <a:solidFill>
                  <a:srgbClr val="0070C0"/>
                </a:solidFill>
              </a:rPr>
              <a:t> </a:t>
            </a:r>
            <a:r>
              <a:rPr lang="es-MX" sz="4000" dirty="0"/>
              <a:t> </a:t>
            </a:r>
          </a:p>
          <a:p>
            <a:pPr marL="0" indent="0" algn="ctr">
              <a:buNone/>
            </a:pPr>
            <a:r>
              <a:rPr lang="es-MX" sz="4000" dirty="0"/>
              <a:t>La mejor </a:t>
            </a:r>
            <a:r>
              <a:rPr lang="es-MX" sz="4000" b="1" dirty="0" err="1">
                <a:solidFill>
                  <a:srgbClr val="0070C0"/>
                </a:solidFill>
              </a:rPr>
              <a:t>inversion</a:t>
            </a:r>
            <a:r>
              <a:rPr lang="es-MX" sz="4000" dirty="0"/>
              <a:t> en la vida esta en la gente no en </a:t>
            </a:r>
            <a:r>
              <a:rPr lang="es-MX" sz="4000" b="1" dirty="0">
                <a:solidFill>
                  <a:srgbClr val="0070C0"/>
                </a:solidFill>
              </a:rPr>
              <a:t>edificios</a:t>
            </a:r>
            <a:r>
              <a:rPr lang="es-MX" sz="4000" dirty="0">
                <a:solidFill>
                  <a:srgbClr val="3366FF"/>
                </a:solidFill>
              </a:rPr>
              <a:t>.</a:t>
            </a:r>
            <a:endParaRPr lang="es-MX" sz="4000" dirty="0"/>
          </a:p>
          <a:p>
            <a:pPr marL="0" indent="0" algn="ctr">
              <a:buNone/>
            </a:pPr>
            <a:endParaRPr lang="es-MX" sz="4000" dirty="0"/>
          </a:p>
          <a:p>
            <a:pPr marL="0" indent="0" algn="ctr">
              <a:buNone/>
            </a:pPr>
            <a:r>
              <a:rPr lang="es-MX" sz="4000" dirty="0"/>
              <a:t>La gente durara mas que los </a:t>
            </a:r>
            <a:r>
              <a:rPr lang="es-MX" sz="4000" b="1" dirty="0">
                <a:solidFill>
                  <a:srgbClr val="0070C0"/>
                </a:solidFill>
              </a:rPr>
              <a:t>edificios.</a:t>
            </a:r>
            <a:r>
              <a:rPr lang="es-MX" sz="4000" b="1" dirty="0"/>
              <a:t> La gente</a:t>
            </a:r>
            <a:r>
              <a:rPr lang="es-MX" sz="4000" dirty="0"/>
              <a:t> es mas </a:t>
            </a:r>
            <a:r>
              <a:rPr lang="es-MX" sz="4000" b="1" dirty="0">
                <a:solidFill>
                  <a:srgbClr val="0070C0"/>
                </a:solidFill>
              </a:rPr>
              <a:t>importante</a:t>
            </a:r>
            <a:r>
              <a:rPr lang="es-MX" sz="4000" dirty="0"/>
              <a:t> que edificios.</a:t>
            </a:r>
          </a:p>
          <a:p>
            <a:pPr marL="0" indent="0" algn="ctr">
              <a:buNone/>
            </a:pP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404303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130A6DB-F4DA-4693-B84B-57F2C7189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054947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xmlns="" id="{A26F76FD-CAE1-4BA3-A498-DB644C73D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11432"/>
            <a:ext cx="10515600" cy="2307559"/>
          </a:xfrm>
        </p:spPr>
        <p:txBody>
          <a:bodyPr>
            <a:normAutofit fontScale="90000"/>
          </a:bodyPr>
          <a:lstStyle/>
          <a:p>
            <a:pPr algn="ctr"/>
            <a:r>
              <a:rPr lang="es-MX" sz="5400" b="1" dirty="0">
                <a:solidFill>
                  <a:srgbClr val="0070C0"/>
                </a:solidFill>
              </a:rPr>
              <a:t>“El Mentor”</a:t>
            </a:r>
            <a:br>
              <a:rPr lang="es-MX" sz="5400" b="1" dirty="0">
                <a:solidFill>
                  <a:srgbClr val="0070C0"/>
                </a:solidFill>
              </a:rPr>
            </a:br>
            <a:r>
              <a:rPr lang="es-MX" sz="5400" b="1" dirty="0">
                <a:solidFill>
                  <a:srgbClr val="0070C0"/>
                </a:solidFill>
              </a:rPr>
              <a:t/>
            </a:r>
            <a:br>
              <a:rPr lang="es-MX" sz="5400" b="1" dirty="0">
                <a:solidFill>
                  <a:srgbClr val="0070C0"/>
                </a:solidFill>
              </a:rPr>
            </a:br>
            <a:r>
              <a:rPr lang="es-MX" sz="5400" b="1" dirty="0">
                <a:solidFill>
                  <a:srgbClr val="0070C0"/>
                </a:solidFill>
              </a:rPr>
              <a:t>El mayor acto de liderazgo </a:t>
            </a:r>
            <a:br>
              <a:rPr lang="es-MX" sz="5400" b="1" dirty="0">
                <a:solidFill>
                  <a:srgbClr val="0070C0"/>
                </a:solidFill>
              </a:rPr>
            </a:br>
            <a:endParaRPr lang="es-MX" b="1" dirty="0">
              <a:solidFill>
                <a:srgbClr val="0070C0"/>
              </a:solidFill>
            </a:endParaRPr>
          </a:p>
        </p:txBody>
      </p:sp>
      <p:sp>
        <p:nvSpPr>
          <p:cNvPr id="9" name="Marcador de texto 2">
            <a:extLst>
              <a:ext uri="{FF2B5EF4-FFF2-40B4-BE49-F238E27FC236}">
                <a16:creationId xmlns:a16="http://schemas.microsoft.com/office/drawing/2014/main" xmlns="" id="{2AE9C24F-1B06-404C-865A-7288FF324632}"/>
              </a:ext>
            </a:extLst>
          </p:cNvPr>
          <p:cNvSpPr txBox="1">
            <a:spLocks/>
          </p:cNvSpPr>
          <p:nvPr/>
        </p:nvSpPr>
        <p:spPr>
          <a:xfrm>
            <a:off x="838200" y="4304946"/>
            <a:ext cx="10515600" cy="2677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3600" dirty="0">
                <a:solidFill>
                  <a:srgbClr val="000000"/>
                </a:solidFill>
              </a:rPr>
              <a:t>Cada</a:t>
            </a:r>
            <a:r>
              <a:rPr lang="es-MX" sz="3600" dirty="0"/>
              <a:t> </a:t>
            </a:r>
            <a:r>
              <a:rPr lang="es-MX" sz="3600" b="1" dirty="0">
                <a:solidFill>
                  <a:schemeClr val="accent5">
                    <a:lumMod val="75000"/>
                  </a:schemeClr>
                </a:solidFill>
              </a:rPr>
              <a:t>Moises</a:t>
            </a:r>
            <a:r>
              <a:rPr lang="es-MX" sz="3600" dirty="0"/>
              <a:t> </a:t>
            </a:r>
            <a:r>
              <a:rPr lang="es-MX" sz="3600" dirty="0">
                <a:solidFill>
                  <a:srgbClr val="000000"/>
                </a:solidFill>
              </a:rPr>
              <a:t>necesita un </a:t>
            </a:r>
            <a:r>
              <a:rPr lang="es-MX" sz="3600" b="1" dirty="0" err="1">
                <a:solidFill>
                  <a:srgbClr val="0070C0"/>
                </a:solidFill>
              </a:rPr>
              <a:t>Josue</a:t>
            </a:r>
            <a:endParaRPr lang="es-MX" sz="3600" b="1" dirty="0">
              <a:solidFill>
                <a:srgbClr val="0070C0"/>
              </a:solidFill>
            </a:endParaRPr>
          </a:p>
          <a:p>
            <a:pPr algn="ctr"/>
            <a:r>
              <a:rPr lang="es-MX" sz="3600" dirty="0">
                <a:solidFill>
                  <a:srgbClr val="000000"/>
                </a:solidFill>
              </a:rPr>
              <a:t>Cada</a:t>
            </a:r>
            <a:r>
              <a:rPr lang="es-MX" sz="3600" dirty="0"/>
              <a:t> </a:t>
            </a:r>
            <a:r>
              <a:rPr lang="es-MX" sz="3600" b="1" dirty="0">
                <a:solidFill>
                  <a:schemeClr val="accent5">
                    <a:lumMod val="75000"/>
                  </a:schemeClr>
                </a:solidFill>
              </a:rPr>
              <a:t>David</a:t>
            </a:r>
            <a:r>
              <a:rPr lang="es-MX" sz="3600" dirty="0"/>
              <a:t> </a:t>
            </a:r>
            <a:r>
              <a:rPr lang="es-MX" sz="3600" dirty="0">
                <a:solidFill>
                  <a:srgbClr val="000000"/>
                </a:solidFill>
              </a:rPr>
              <a:t>necesita un </a:t>
            </a:r>
            <a:r>
              <a:rPr lang="es-MX" sz="3600" b="1" dirty="0">
                <a:solidFill>
                  <a:srgbClr val="0070C0"/>
                </a:solidFill>
              </a:rPr>
              <a:t>Salomon</a:t>
            </a:r>
          </a:p>
          <a:p>
            <a:pPr algn="ctr"/>
            <a:r>
              <a:rPr lang="es-MX" sz="3600" dirty="0">
                <a:solidFill>
                  <a:srgbClr val="000000"/>
                </a:solidFill>
              </a:rPr>
              <a:t>Cada</a:t>
            </a:r>
            <a:r>
              <a:rPr lang="es-MX" sz="3600" dirty="0">
                <a:solidFill>
                  <a:srgbClr val="0070C0"/>
                </a:solidFill>
              </a:rPr>
              <a:t> </a:t>
            </a:r>
            <a:r>
              <a:rPr lang="es-MX" sz="3600" b="1" dirty="0" err="1">
                <a:solidFill>
                  <a:srgbClr val="2E75B6"/>
                </a:solidFill>
              </a:rPr>
              <a:t>Elias</a:t>
            </a:r>
            <a:r>
              <a:rPr lang="es-MX" sz="3600" dirty="0">
                <a:solidFill>
                  <a:srgbClr val="0070C0"/>
                </a:solidFill>
              </a:rPr>
              <a:t> </a:t>
            </a:r>
            <a:r>
              <a:rPr lang="es-MX" sz="3600" dirty="0"/>
              <a:t>necesita un </a:t>
            </a:r>
            <a:r>
              <a:rPr lang="es-MX" sz="3600" b="1" dirty="0">
                <a:solidFill>
                  <a:schemeClr val="accent5">
                    <a:lumMod val="75000"/>
                  </a:schemeClr>
                </a:solidFill>
              </a:rPr>
              <a:t>Eliseo</a:t>
            </a:r>
          </a:p>
          <a:p>
            <a:pPr algn="ctr"/>
            <a:r>
              <a:rPr lang="es-MX" sz="3600" dirty="0">
                <a:solidFill>
                  <a:srgbClr val="000000"/>
                </a:solidFill>
              </a:rPr>
              <a:t>Cada </a:t>
            </a:r>
            <a:r>
              <a:rPr lang="es-MX" sz="3600" b="1" dirty="0">
                <a:solidFill>
                  <a:srgbClr val="2E75B6"/>
                </a:solidFill>
              </a:rPr>
              <a:t>Pablo</a:t>
            </a:r>
            <a:r>
              <a:rPr lang="es-MX" sz="3600" dirty="0">
                <a:solidFill>
                  <a:srgbClr val="000000"/>
                </a:solidFill>
              </a:rPr>
              <a:t> necesita un </a:t>
            </a:r>
            <a:r>
              <a:rPr lang="es-MX" sz="3600" b="1" dirty="0">
                <a:solidFill>
                  <a:srgbClr val="0070C0"/>
                </a:solidFill>
              </a:rPr>
              <a:t>Silas</a:t>
            </a:r>
          </a:p>
          <a:p>
            <a:pPr algn="ctr"/>
            <a:endParaRPr lang="es-MX" sz="36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13663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130A6DB-F4DA-4693-B84B-57F2C7189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054947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1433FF16-33EB-4E96-85A3-FFDB9C328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8033"/>
            <a:ext cx="10515600" cy="1500967"/>
          </a:xfrm>
        </p:spPr>
        <p:txBody>
          <a:bodyPr/>
          <a:lstStyle/>
          <a:p>
            <a:r>
              <a:rPr lang="es-MX" b="1" dirty="0">
                <a:solidFill>
                  <a:srgbClr val="0070C0"/>
                </a:solidFill>
              </a:rPr>
              <a:t>Liderazgo esta Enfocado en la tutoría  </a:t>
            </a: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xmlns="" id="{DBB00786-369C-4113-A214-8088B36F1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66743"/>
            <a:ext cx="10515600" cy="37943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sz="3600" dirty="0"/>
          </a:p>
          <a:p>
            <a:pPr marL="0" indent="0" algn="ctr">
              <a:buNone/>
            </a:pPr>
            <a:r>
              <a:rPr lang="es-MX" sz="3600" dirty="0"/>
              <a:t>Verdaderos lideres se </a:t>
            </a:r>
            <a:r>
              <a:rPr lang="es-MX" sz="3600" b="1" dirty="0">
                <a:solidFill>
                  <a:srgbClr val="0070C0"/>
                </a:solidFill>
              </a:rPr>
              <a:t>enfocan</a:t>
            </a:r>
            <a:r>
              <a:rPr lang="es-MX" sz="3600" dirty="0"/>
              <a:t> en gente.</a:t>
            </a:r>
          </a:p>
          <a:p>
            <a:pPr marL="0" indent="0" algn="ctr">
              <a:buNone/>
            </a:pPr>
            <a:r>
              <a:rPr lang="es-MX" sz="3600" dirty="0"/>
              <a:t>Jesus se </a:t>
            </a:r>
            <a:r>
              <a:rPr lang="es-MX" sz="3600" b="1" dirty="0">
                <a:solidFill>
                  <a:srgbClr val="0070C0"/>
                </a:solidFill>
              </a:rPr>
              <a:t>enfoco</a:t>
            </a:r>
            <a:r>
              <a:rPr lang="es-MX" sz="3600" dirty="0"/>
              <a:t> en </a:t>
            </a:r>
            <a:r>
              <a:rPr lang="es-MX" sz="3600" b="1" dirty="0">
                <a:solidFill>
                  <a:schemeClr val="accent5">
                    <a:lumMod val="75000"/>
                  </a:schemeClr>
                </a:solidFill>
              </a:rPr>
              <a:t>Pedro</a:t>
            </a:r>
            <a:r>
              <a:rPr lang="es-MX" sz="3600" dirty="0"/>
              <a:t> y le dio la Iglesia.</a:t>
            </a:r>
          </a:p>
          <a:p>
            <a:pPr marL="0" indent="0" algn="ctr">
              <a:buNone/>
            </a:pPr>
            <a:r>
              <a:rPr lang="es-MX" sz="3600" b="1" dirty="0">
                <a:solidFill>
                  <a:srgbClr val="2E75B6"/>
                </a:solidFill>
              </a:rPr>
              <a:t>Liderazgo verdadero</a:t>
            </a:r>
            <a:r>
              <a:rPr lang="es-MX" sz="3600" dirty="0"/>
              <a:t> se enfoca en la </a:t>
            </a:r>
            <a:r>
              <a:rPr lang="es-MX" sz="3600" b="1" dirty="0">
                <a:solidFill>
                  <a:srgbClr val="2E75B6"/>
                </a:solidFill>
              </a:rPr>
              <a:t>tutoría</a:t>
            </a:r>
            <a:r>
              <a:rPr lang="es-MX" sz="3600" dirty="0"/>
              <a:t>.</a:t>
            </a:r>
          </a:p>
          <a:p>
            <a:pPr marL="0" indent="0" algn="ctr">
              <a:buNone/>
            </a:pPr>
            <a:endParaRPr lang="es-MX" sz="3600" dirty="0"/>
          </a:p>
          <a:p>
            <a:pPr marL="0" indent="0" algn="ctr">
              <a:buNone/>
            </a:pPr>
            <a:endParaRPr lang="es-MX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837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130A6DB-F4DA-4693-B84B-57F2C7189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054947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xmlns="" id="{A7CA052A-A8D3-4836-99D1-59E25C38C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7237"/>
            <a:ext cx="10515600" cy="1259552"/>
          </a:xfrm>
        </p:spPr>
        <p:txBody>
          <a:bodyPr/>
          <a:lstStyle/>
          <a:p>
            <a:r>
              <a:rPr lang="es-MX" sz="4000" b="1" dirty="0">
                <a:solidFill>
                  <a:srgbClr val="0070C0"/>
                </a:solidFill>
              </a:rPr>
              <a:t>Liderazgo Verdadero</a:t>
            </a:r>
            <a:endParaRPr lang="es-MX" b="1" dirty="0">
              <a:solidFill>
                <a:srgbClr val="0070C0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xmlns="" id="{307D5B4F-BB9F-4A7F-A944-155C8469B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70785"/>
            <a:ext cx="10515600" cy="410404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s-MX" sz="3600" b="1" dirty="0">
              <a:solidFill>
                <a:srgbClr val="002060"/>
              </a:solidFill>
            </a:endParaRPr>
          </a:p>
          <a:p>
            <a:pPr>
              <a:buFont typeface="Arial"/>
              <a:buChar char="•"/>
            </a:pPr>
            <a:r>
              <a:rPr lang="es-MX" sz="4400" b="1" dirty="0">
                <a:solidFill>
                  <a:srgbClr val="2E75B6"/>
                </a:solidFill>
              </a:rPr>
              <a:t>El Director</a:t>
            </a:r>
            <a:r>
              <a:rPr lang="es-MX" sz="4400" dirty="0">
                <a:solidFill>
                  <a:srgbClr val="002060"/>
                </a:solidFill>
              </a:rPr>
              <a:t> piensa e</a:t>
            </a:r>
            <a:r>
              <a:rPr lang="es-MX" sz="4400" dirty="0"/>
              <a:t>n la siguiente </a:t>
            </a:r>
            <a:r>
              <a:rPr lang="es-MX" sz="4400" b="1" dirty="0">
                <a:solidFill>
                  <a:srgbClr val="2E75B6"/>
                </a:solidFill>
              </a:rPr>
              <a:t>posición. </a:t>
            </a:r>
            <a:endParaRPr lang="es-MX" sz="4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s-MX" sz="4400" dirty="0">
              <a:solidFill>
                <a:srgbClr val="002060"/>
              </a:solidFill>
            </a:endParaRPr>
          </a:p>
          <a:p>
            <a:pPr>
              <a:buFont typeface="Arial"/>
              <a:buChar char="•"/>
            </a:pPr>
            <a:r>
              <a:rPr lang="es-MX" sz="4400" b="1" dirty="0">
                <a:solidFill>
                  <a:srgbClr val="2E75B6"/>
                </a:solidFill>
              </a:rPr>
              <a:t>Mentores</a:t>
            </a:r>
            <a:r>
              <a:rPr lang="es-MX" sz="4400" dirty="0">
                <a:solidFill>
                  <a:srgbClr val="002060"/>
                </a:solidFill>
              </a:rPr>
              <a:t> piensan</a:t>
            </a:r>
            <a:r>
              <a:rPr lang="es-MX" sz="4400" dirty="0"/>
              <a:t> en la siguiente </a:t>
            </a:r>
            <a:r>
              <a:rPr lang="es-MX" sz="4400" b="1" dirty="0">
                <a:solidFill>
                  <a:schemeClr val="accent5">
                    <a:lumMod val="75000"/>
                  </a:schemeClr>
                </a:solidFill>
              </a:rPr>
              <a:t>generación. </a:t>
            </a:r>
            <a:endParaRPr lang="es-MX" sz="4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s-MX" sz="4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s-MX" sz="4400" dirty="0">
                <a:solidFill>
                  <a:srgbClr val="000000"/>
                </a:solidFill>
              </a:rPr>
              <a:t>Cuando usted es </a:t>
            </a:r>
            <a:r>
              <a:rPr lang="es-MX" sz="4400" b="1" dirty="0">
                <a:solidFill>
                  <a:srgbClr val="2E75B6"/>
                </a:solidFill>
              </a:rPr>
              <a:t>mentor</a:t>
            </a:r>
            <a:r>
              <a:rPr lang="es-MX" sz="4400" dirty="0">
                <a:solidFill>
                  <a:srgbClr val="2E75B6"/>
                </a:solidFill>
              </a:rPr>
              <a:t> </a:t>
            </a:r>
            <a:r>
              <a:rPr lang="es-MX" sz="4400" dirty="0"/>
              <a:t> de gente, usted esta </a:t>
            </a:r>
            <a:r>
              <a:rPr lang="es-MX" sz="4400" b="1" dirty="0" err="1">
                <a:solidFill>
                  <a:srgbClr val="2E75B6"/>
                </a:solidFill>
              </a:rPr>
              <a:t>transferiendo</a:t>
            </a:r>
            <a:r>
              <a:rPr lang="es-MX" sz="4400" dirty="0">
                <a:solidFill>
                  <a:srgbClr val="2E75B6"/>
                </a:solidFill>
              </a:rPr>
              <a:t> </a:t>
            </a:r>
            <a:r>
              <a:rPr lang="es-MX" sz="4400" dirty="0">
                <a:solidFill>
                  <a:srgbClr val="000000"/>
                </a:solidFill>
              </a:rPr>
              <a:t>el </a:t>
            </a:r>
            <a:r>
              <a:rPr lang="es-MX" sz="4400" b="1" dirty="0">
                <a:solidFill>
                  <a:srgbClr val="2E75B6"/>
                </a:solidFill>
              </a:rPr>
              <a:t>conocimiento</a:t>
            </a:r>
            <a:r>
              <a:rPr lang="es-MX" sz="4400" dirty="0">
                <a:solidFill>
                  <a:srgbClr val="2E75B6"/>
                </a:solidFill>
              </a:rPr>
              <a:t> </a:t>
            </a:r>
            <a:r>
              <a:rPr lang="es-MX" sz="4400" dirty="0">
                <a:solidFill>
                  <a:srgbClr val="000000"/>
                </a:solidFill>
              </a:rPr>
              <a:t>que ha </a:t>
            </a:r>
            <a:r>
              <a:rPr lang="es-MX" sz="4400" b="1" dirty="0">
                <a:solidFill>
                  <a:srgbClr val="2E75B6"/>
                </a:solidFill>
              </a:rPr>
              <a:t>acumulado</a:t>
            </a:r>
            <a:r>
              <a:rPr lang="es-MX" sz="4400" dirty="0">
                <a:solidFill>
                  <a:srgbClr val="2E75B6"/>
                </a:solidFill>
              </a:rPr>
              <a:t> </a:t>
            </a:r>
            <a:r>
              <a:rPr lang="es-MX" sz="4400" dirty="0">
                <a:solidFill>
                  <a:srgbClr val="000000"/>
                </a:solidFill>
              </a:rPr>
              <a:t>y la </a:t>
            </a:r>
            <a:r>
              <a:rPr lang="es-MX" sz="4400" b="1" dirty="0">
                <a:solidFill>
                  <a:srgbClr val="2E75B6"/>
                </a:solidFill>
              </a:rPr>
              <a:t>experiencia </a:t>
            </a:r>
            <a:r>
              <a:rPr lang="es-MX" sz="4400" b="1" dirty="0">
                <a:solidFill>
                  <a:srgbClr val="000000"/>
                </a:solidFill>
              </a:rPr>
              <a:t>que usted ha logrado</a:t>
            </a:r>
            <a:r>
              <a:rPr lang="es-MX" sz="4400" dirty="0">
                <a:solidFill>
                  <a:srgbClr val="000000"/>
                </a:solidFill>
              </a:rPr>
              <a:t>.</a:t>
            </a:r>
          </a:p>
          <a:p>
            <a:pPr marL="0" indent="0" algn="ctr">
              <a:buNone/>
            </a:pPr>
            <a:endParaRPr lang="es-MX" sz="4400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s-MX" sz="44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72221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130A6DB-F4DA-4693-B84B-57F2C7189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054947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520777C9-1198-4C27-91B1-037DB2783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8832"/>
            <a:ext cx="10515600" cy="117558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 err="1">
                <a:solidFill>
                  <a:srgbClr val="3366FF"/>
                </a:solidFill>
              </a:rPr>
              <a:t>Introduccion</a:t>
            </a:r>
            <a:r>
              <a:rPr lang="en-US" b="1" dirty="0">
                <a:solidFill>
                  <a:srgbClr val="3366FF"/>
                </a:solidFill>
              </a:rPr>
              <a:t> </a:t>
            </a:r>
            <a:r>
              <a:rPr lang="en-US" dirty="0">
                <a:solidFill>
                  <a:srgbClr val="3366FF"/>
                </a:solidFill>
              </a:rPr>
              <a:t> </a:t>
            </a:r>
            <a:br>
              <a:rPr lang="en-US" dirty="0">
                <a:solidFill>
                  <a:srgbClr val="3366FF"/>
                </a:solidFill>
              </a:rPr>
            </a:b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77C3DB2D-230C-4CA0-AFC9-084278D38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54414"/>
            <a:ext cx="10515600" cy="34269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Jesus </a:t>
            </a:r>
            <a:r>
              <a:rPr lang="en-US" dirty="0" err="1"/>
              <a:t>enfrento</a:t>
            </a:r>
            <a:r>
              <a:rPr lang="en-US" dirty="0"/>
              <a:t> la </a:t>
            </a:r>
            <a:r>
              <a:rPr lang="en-US" dirty="0" err="1"/>
              <a:t>tarea</a:t>
            </a:r>
            <a:r>
              <a:rPr lang="en-US" dirty="0"/>
              <a:t> de </a:t>
            </a:r>
            <a:r>
              <a:rPr lang="en-US" dirty="0" err="1"/>
              <a:t>cambiar</a:t>
            </a:r>
            <a:r>
              <a:rPr lang="en-US" dirty="0"/>
              <a:t> las </a:t>
            </a:r>
            <a:r>
              <a:rPr lang="en-US" dirty="0" err="1"/>
              <a:t>vidas</a:t>
            </a:r>
            <a:r>
              <a:rPr lang="en-US" dirty="0"/>
              <a:t> de </a:t>
            </a:r>
            <a:r>
              <a:rPr lang="en-US" dirty="0" err="1"/>
              <a:t>gente</a:t>
            </a:r>
            <a:r>
              <a:rPr lang="en-US" dirty="0"/>
              <a:t> que </a:t>
            </a:r>
            <a:r>
              <a:rPr lang="en-US" dirty="0" err="1"/>
              <a:t>viviria</a:t>
            </a:r>
            <a:r>
              <a:rPr lang="en-US" dirty="0"/>
              <a:t> miles de </a:t>
            </a:r>
            <a:r>
              <a:rPr lang="en-US" dirty="0" err="1"/>
              <a:t>años</a:t>
            </a:r>
            <a:r>
              <a:rPr lang="en-US" dirty="0"/>
              <a:t> </a:t>
            </a:r>
            <a:r>
              <a:rPr lang="en-US" dirty="0" err="1"/>
              <a:t>despues</a:t>
            </a:r>
            <a:r>
              <a:rPr lang="en-US" dirty="0"/>
              <a:t> de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ministerio</a:t>
            </a:r>
            <a:r>
              <a:rPr lang="en-US" dirty="0"/>
              <a:t> </a:t>
            </a:r>
            <a:r>
              <a:rPr lang="en-US" dirty="0" err="1"/>
              <a:t>aqui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tierra, y lo </a:t>
            </a:r>
            <a:r>
              <a:rPr lang="en-US" dirty="0" err="1"/>
              <a:t>logro</a:t>
            </a:r>
            <a:r>
              <a:rPr lang="en-US" dirty="0"/>
              <a:t>. Lo </a:t>
            </a:r>
            <a:r>
              <a:rPr lang="en-US" dirty="0" err="1"/>
              <a:t>hizo</a:t>
            </a:r>
            <a:r>
              <a:rPr lang="en-US" dirty="0"/>
              <a:t> sin </a:t>
            </a:r>
            <a:r>
              <a:rPr lang="en-US" dirty="0" err="1"/>
              <a:t>tener</a:t>
            </a:r>
            <a:r>
              <a:rPr lang="en-US" dirty="0"/>
              <a:t> que </a:t>
            </a:r>
            <a:r>
              <a:rPr lang="en-US" dirty="0" err="1"/>
              <a:t>escribir</a:t>
            </a:r>
            <a:r>
              <a:rPr lang="en-US" dirty="0"/>
              <a:t> un </a:t>
            </a:r>
            <a:r>
              <a:rPr lang="en-US" dirty="0" err="1"/>
              <a:t>libro</a:t>
            </a:r>
            <a:r>
              <a:rPr lang="en-US" dirty="0"/>
              <a:t>, sin </a:t>
            </a:r>
            <a:r>
              <a:rPr lang="en-US" dirty="0" err="1"/>
              <a:t>construir</a:t>
            </a:r>
            <a:r>
              <a:rPr lang="en-US" dirty="0"/>
              <a:t> una </a:t>
            </a:r>
            <a:r>
              <a:rPr lang="en-US" dirty="0" err="1"/>
              <a:t>escuela</a:t>
            </a:r>
            <a:r>
              <a:rPr lang="en-US" dirty="0"/>
              <a:t>, y sin </a:t>
            </a:r>
            <a:r>
              <a:rPr lang="en-US" dirty="0" err="1"/>
              <a:t>tener</a:t>
            </a:r>
            <a:r>
              <a:rPr lang="en-US" dirty="0"/>
              <a:t> que </a:t>
            </a:r>
            <a:r>
              <a:rPr lang="en-US" dirty="0" err="1"/>
              <a:t>fundar</a:t>
            </a:r>
            <a:r>
              <a:rPr lang="en-US" dirty="0"/>
              <a:t> un </a:t>
            </a:r>
            <a:r>
              <a:rPr lang="en-US" dirty="0" err="1"/>
              <a:t>instituto</a:t>
            </a:r>
            <a:r>
              <a:rPr lang="en-US" dirty="0"/>
              <a:t>. </a:t>
            </a:r>
            <a:r>
              <a:rPr lang="en-US" dirty="0" err="1"/>
              <a:t>Entonces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Jesus </a:t>
            </a:r>
            <a:r>
              <a:rPr lang="en-US" dirty="0" err="1"/>
              <a:t>escogio</a:t>
            </a:r>
            <a:r>
              <a:rPr lang="en-US" dirty="0"/>
              <a:t> </a:t>
            </a:r>
            <a:r>
              <a:rPr lang="en-US" dirty="0" err="1"/>
              <a:t>dejar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legado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gente</a:t>
            </a:r>
            <a:r>
              <a:rPr lang="en-US" dirty="0"/>
              <a:t>, </a:t>
            </a:r>
            <a:r>
              <a:rPr lang="en-US" dirty="0" err="1"/>
              <a:t>deberiamos</a:t>
            </a:r>
            <a:r>
              <a:rPr lang="en-US" dirty="0"/>
              <a:t> </a:t>
            </a:r>
            <a:r>
              <a:rPr lang="en-US" dirty="0" err="1"/>
              <a:t>aprender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metodo</a:t>
            </a:r>
            <a:r>
              <a:rPr lang="en-US" dirty="0"/>
              <a:t> y </a:t>
            </a:r>
            <a:r>
              <a:rPr lang="en-US" dirty="0" err="1"/>
              <a:t>practicarlo</a:t>
            </a:r>
            <a:r>
              <a:rPr lang="en-US" dirty="0"/>
              <a:t> lo </a:t>
            </a:r>
            <a:r>
              <a:rPr lang="en-US" dirty="0" err="1"/>
              <a:t>mejor</a:t>
            </a:r>
            <a:r>
              <a:rPr lang="en-US" dirty="0"/>
              <a:t> que </a:t>
            </a:r>
            <a:r>
              <a:rPr lang="en-US" dirty="0" err="1"/>
              <a:t>podamos</a:t>
            </a:r>
            <a:r>
              <a:rPr lang="en-US" dirty="0"/>
              <a:t>. </a:t>
            </a:r>
            <a:r>
              <a:rPr lang="en-US" dirty="0" err="1"/>
              <a:t>En</a:t>
            </a:r>
            <a:r>
              <a:rPr lang="en-US" dirty="0"/>
              <a:t> la biblia, </a:t>
            </a:r>
            <a:r>
              <a:rPr lang="en-US" dirty="0" err="1"/>
              <a:t>criticamos</a:t>
            </a:r>
            <a:r>
              <a:rPr lang="en-US" dirty="0"/>
              <a:t> el </a:t>
            </a:r>
            <a:r>
              <a:rPr lang="en-US" dirty="0" err="1"/>
              <a:t>modelo</a:t>
            </a:r>
            <a:r>
              <a:rPr lang="en-US" dirty="0"/>
              <a:t> ideal de un mentor a </a:t>
            </a:r>
            <a:r>
              <a:rPr lang="en-US" dirty="0" err="1"/>
              <a:t>seguir</a:t>
            </a:r>
            <a:r>
              <a:rPr lang="en-US" dirty="0"/>
              <a:t>: Jesus, el maestro de </a:t>
            </a:r>
            <a:r>
              <a:rPr lang="en-US" dirty="0" err="1"/>
              <a:t>formacion</a:t>
            </a:r>
            <a:r>
              <a:rPr lang="en-US" dirty="0"/>
              <a:t> </a:t>
            </a:r>
            <a:r>
              <a:rPr lang="en-US" dirty="0" err="1"/>
              <a:t>espiritual</a:t>
            </a:r>
            <a:r>
              <a:rPr lang="en-US" dirty="0"/>
              <a:t>, lo </a:t>
            </a:r>
            <a:r>
              <a:rPr lang="en-US" dirty="0" err="1"/>
              <a:t>hizo</a:t>
            </a:r>
            <a:r>
              <a:rPr lang="en-US" dirty="0"/>
              <a:t> de la </a:t>
            </a:r>
            <a:r>
              <a:rPr lang="en-US" dirty="0" err="1"/>
              <a:t>siguiente</a:t>
            </a:r>
            <a:r>
              <a:rPr lang="en-US" dirty="0"/>
              <a:t> </a:t>
            </a:r>
            <a:r>
              <a:rPr lang="en-US" dirty="0" err="1"/>
              <a:t>manera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038706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10485</TotalTime>
  <Words>1047</Words>
  <Application>Microsoft Macintosh PowerPoint</Application>
  <PresentationFormat>Custom</PresentationFormat>
  <Paragraphs>72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Tema de Office</vt:lpstr>
      <vt:lpstr>PowerPoint Presentation</vt:lpstr>
      <vt:lpstr>PowerPoint Presentation</vt:lpstr>
      <vt:lpstr>Jesus como mentor – Claves de la Tutoria </vt:lpstr>
      <vt:lpstr>PowerPoint Presentation</vt:lpstr>
      <vt:lpstr>PowerPoint Presentation</vt:lpstr>
      <vt:lpstr>“El Mentor”  El mayor acto de liderazgo  </vt:lpstr>
      <vt:lpstr>Liderazgo esta Enfocado en la tutoría  </vt:lpstr>
      <vt:lpstr>Liderazgo Verdadero</vt:lpstr>
      <vt:lpstr> Introduccion   </vt:lpstr>
      <vt:lpstr> Asociacion </vt:lpstr>
      <vt:lpstr> Asociacion </vt:lpstr>
      <vt:lpstr> Instruccion </vt:lpstr>
      <vt:lpstr> Instruccion </vt:lpstr>
      <vt:lpstr>Demonstracion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importancia de  Dar Cuentas</dc:title>
  <dc:creator>Microsoft Office User</dc:creator>
  <cp:lastModifiedBy>Jim  Morales</cp:lastModifiedBy>
  <cp:revision>53</cp:revision>
  <dcterms:created xsi:type="dcterms:W3CDTF">2019-11-08T15:37:42Z</dcterms:created>
  <dcterms:modified xsi:type="dcterms:W3CDTF">2019-11-28T16:46:06Z</dcterms:modified>
</cp:coreProperties>
</file>